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handoutMasterIdLst>
    <p:handoutMasterId r:id="rId41"/>
  </p:handoutMasterIdLst>
  <p:sldIdLst>
    <p:sldId id="256" r:id="rId5"/>
    <p:sldId id="317" r:id="rId6"/>
    <p:sldId id="272" r:id="rId7"/>
    <p:sldId id="303" r:id="rId8"/>
    <p:sldId id="304" r:id="rId9"/>
    <p:sldId id="273" r:id="rId10"/>
    <p:sldId id="274" r:id="rId11"/>
    <p:sldId id="314" r:id="rId12"/>
    <p:sldId id="277" r:id="rId13"/>
    <p:sldId id="312" r:id="rId14"/>
    <p:sldId id="276" r:id="rId15"/>
    <p:sldId id="278" r:id="rId16"/>
    <p:sldId id="279" r:id="rId17"/>
    <p:sldId id="280" r:id="rId18"/>
    <p:sldId id="281" r:id="rId19"/>
    <p:sldId id="319" r:id="rId20"/>
    <p:sldId id="282" r:id="rId21"/>
    <p:sldId id="311" r:id="rId22"/>
    <p:sldId id="283" r:id="rId23"/>
    <p:sldId id="320" r:id="rId24"/>
    <p:sldId id="285" r:id="rId25"/>
    <p:sldId id="286" r:id="rId26"/>
    <p:sldId id="287" r:id="rId27"/>
    <p:sldId id="288" r:id="rId28"/>
    <p:sldId id="289" r:id="rId29"/>
    <p:sldId id="290" r:id="rId30"/>
    <p:sldId id="291" r:id="rId31"/>
    <p:sldId id="292" r:id="rId32"/>
    <p:sldId id="300" r:id="rId33"/>
    <p:sldId id="299" r:id="rId34"/>
    <p:sldId id="297" r:id="rId35"/>
    <p:sldId id="316" r:id="rId36"/>
    <p:sldId id="310" r:id="rId37"/>
    <p:sldId id="298" r:id="rId38"/>
    <p:sldId id="318"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CBBB"/>
    <a:srgbClr val="F7EAE4"/>
    <a:srgbClr val="808080"/>
    <a:srgbClr val="E1DCD5"/>
    <a:srgbClr val="DEB59F"/>
    <a:srgbClr val="C4C1BE"/>
    <a:srgbClr val="9994B1"/>
    <a:srgbClr val="A9A9A9"/>
    <a:srgbClr val="535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4" y="7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a Oldén" userId="S::marita.olden@grastorp.se::3ec26689-87e8-4311-b844-4abbc9de6be2" providerId="AD" clId="Web-{35A02A2E-8190-42AF-A0B3-333F48A0A2E9}"/>
    <pc:docChg chg="modSld">
      <pc:chgData name="Marita Oldén" userId="S::marita.olden@grastorp.se::3ec26689-87e8-4311-b844-4abbc9de6be2" providerId="AD" clId="Web-{35A02A2E-8190-42AF-A0B3-333F48A0A2E9}" dt="2022-04-27T04:43:29.570" v="0"/>
      <pc:docMkLst>
        <pc:docMk/>
      </pc:docMkLst>
      <pc:sldChg chg="addSp">
        <pc:chgData name="Marita Oldén" userId="S::marita.olden@grastorp.se::3ec26689-87e8-4311-b844-4abbc9de6be2" providerId="AD" clId="Web-{35A02A2E-8190-42AF-A0B3-333F48A0A2E9}" dt="2022-04-27T04:43:29.570" v="0"/>
        <pc:sldMkLst>
          <pc:docMk/>
          <pc:sldMk cId="2734097437" sldId="256"/>
        </pc:sldMkLst>
        <pc:spChg chg="add">
          <ac:chgData name="Marita Oldén" userId="S::marita.olden@grastorp.se::3ec26689-87e8-4311-b844-4abbc9de6be2" providerId="AD" clId="Web-{35A02A2E-8190-42AF-A0B3-333F48A0A2E9}" dt="2022-04-27T04:43:29.570" v="0"/>
          <ac:spMkLst>
            <pc:docMk/>
            <pc:sldMk cId="2734097437" sldId="256"/>
            <ac:spMk id="5" creationId="{3856AA28-84F2-CB8E-0B8F-B49DC0E97B40}"/>
          </ac:spMkLst>
        </pc:spChg>
      </pc:sldChg>
    </pc:docChg>
  </pc:docChgLst>
  <pc:docChgLst>
    <pc:chgData name="Åsa Holmqvist" userId="S::asa.holmqvist@tietoevry.com::31371912-55c8-4067-ae90-5831d9b17b10" providerId="AD" clId="Web-{EA6CCFAB-C822-8C17-2033-08330CA7A427}"/>
    <pc:docChg chg="modSld">
      <pc:chgData name="Åsa Holmqvist" userId="S::asa.holmqvist@tietoevry.com::31371912-55c8-4067-ae90-5831d9b17b10" providerId="AD" clId="Web-{EA6CCFAB-C822-8C17-2033-08330CA7A427}" dt="2022-03-31T06:18:35.571" v="4"/>
      <pc:docMkLst>
        <pc:docMk/>
      </pc:docMkLst>
      <pc:sldChg chg="modSp">
        <pc:chgData name="Åsa Holmqvist" userId="S::asa.holmqvist@tietoevry.com::31371912-55c8-4067-ae90-5831d9b17b10" providerId="AD" clId="Web-{EA6CCFAB-C822-8C17-2033-08330CA7A427}" dt="2022-03-31T06:18:13.102" v="3"/>
        <pc:sldMkLst>
          <pc:docMk/>
          <pc:sldMk cId="1951873528" sldId="272"/>
        </pc:sldMkLst>
        <pc:spChg chg="mod">
          <ac:chgData name="Åsa Holmqvist" userId="S::asa.holmqvist@tietoevry.com::31371912-55c8-4067-ae90-5831d9b17b10" providerId="AD" clId="Web-{EA6CCFAB-C822-8C17-2033-08330CA7A427}" dt="2022-03-31T06:18:13.102" v="3"/>
          <ac:spMkLst>
            <pc:docMk/>
            <pc:sldMk cId="1951873528" sldId="272"/>
            <ac:spMk id="15" creationId="{0B5D323D-AACC-FD9F-FE54-83C4F6CD5246}"/>
          </ac:spMkLst>
        </pc:spChg>
      </pc:sldChg>
      <pc:sldChg chg="modSp">
        <pc:chgData name="Åsa Holmqvist" userId="S::asa.holmqvist@tietoevry.com::31371912-55c8-4067-ae90-5831d9b17b10" providerId="AD" clId="Web-{EA6CCFAB-C822-8C17-2033-08330CA7A427}" dt="2022-03-31T06:18:35.571" v="4"/>
        <pc:sldMkLst>
          <pc:docMk/>
          <pc:sldMk cId="3710161928" sldId="304"/>
        </pc:sldMkLst>
        <pc:spChg chg="mod">
          <ac:chgData name="Åsa Holmqvist" userId="S::asa.holmqvist@tietoevry.com::31371912-55c8-4067-ae90-5831d9b17b10" providerId="AD" clId="Web-{EA6CCFAB-C822-8C17-2033-08330CA7A427}" dt="2022-03-31T06:18:35.571" v="4"/>
          <ac:spMkLst>
            <pc:docMk/>
            <pc:sldMk cId="3710161928" sldId="304"/>
            <ac:spMk id="7" creationId="{B8A4CFC4-58C4-FBAA-D796-0B2F52E7194F}"/>
          </ac:spMkLst>
        </pc:spChg>
      </pc:sldChg>
      <pc:sldChg chg="modSp">
        <pc:chgData name="Åsa Holmqvist" userId="S::asa.holmqvist@tietoevry.com::31371912-55c8-4067-ae90-5831d9b17b10" providerId="AD" clId="Web-{EA6CCFAB-C822-8C17-2033-08330CA7A427}" dt="2022-03-31T06:17:58.508" v="1" actId="20577"/>
        <pc:sldMkLst>
          <pc:docMk/>
          <pc:sldMk cId="1209003832" sldId="317"/>
        </pc:sldMkLst>
        <pc:spChg chg="mod">
          <ac:chgData name="Åsa Holmqvist" userId="S::asa.holmqvist@tietoevry.com::31371912-55c8-4067-ae90-5831d9b17b10" providerId="AD" clId="Web-{EA6CCFAB-C822-8C17-2033-08330CA7A427}" dt="2022-03-31T06:17:58.508" v="1" actId="20577"/>
          <ac:spMkLst>
            <pc:docMk/>
            <pc:sldMk cId="1209003832" sldId="317"/>
            <ac:spMk id="2" creationId="{0283F496-CB95-4BC5-964C-F82EF62FE76D}"/>
          </ac:spMkLst>
        </pc:spChg>
      </pc:sldChg>
    </pc:docChg>
  </pc:docChgLst>
  <pc:docChgLst>
    <pc:chgData name="Elisabeth Nyström" userId="5376e5b5-cc5c-48ed-b289-643436301478" providerId="ADAL" clId="{E2540FBE-2097-453B-97CA-C195563FDDDE}"/>
    <pc:docChg chg="undo custSel modSld">
      <pc:chgData name="Elisabeth Nyström" userId="5376e5b5-cc5c-48ed-b289-643436301478" providerId="ADAL" clId="{E2540FBE-2097-453B-97CA-C195563FDDDE}" dt="2022-05-09T07:16:59.601" v="82" actId="1076"/>
      <pc:docMkLst>
        <pc:docMk/>
      </pc:docMkLst>
      <pc:sldChg chg="addSp delSp modSp mod">
        <pc:chgData name="Elisabeth Nyström" userId="5376e5b5-cc5c-48ed-b289-643436301478" providerId="ADAL" clId="{E2540FBE-2097-453B-97CA-C195563FDDDE}" dt="2022-05-09T07:16:59.601" v="82" actId="1076"/>
        <pc:sldMkLst>
          <pc:docMk/>
          <pc:sldMk cId="2734097437" sldId="256"/>
        </pc:sldMkLst>
        <pc:spChg chg="del">
          <ac:chgData name="Elisabeth Nyström" userId="5376e5b5-cc5c-48ed-b289-643436301478" providerId="ADAL" clId="{E2540FBE-2097-453B-97CA-C195563FDDDE}" dt="2022-05-09T07:15:10.338" v="2" actId="478"/>
          <ac:spMkLst>
            <pc:docMk/>
            <pc:sldMk cId="2734097437" sldId="256"/>
            <ac:spMk id="5" creationId="{3856AA28-84F2-CB8E-0B8F-B49DC0E97B40}"/>
          </ac:spMkLst>
        </pc:spChg>
        <pc:spChg chg="add del mod">
          <ac:chgData name="Elisabeth Nyström" userId="5376e5b5-cc5c-48ed-b289-643436301478" providerId="ADAL" clId="{E2540FBE-2097-453B-97CA-C195563FDDDE}" dt="2022-05-09T07:15:07.029" v="1" actId="478"/>
          <ac:spMkLst>
            <pc:docMk/>
            <pc:sldMk cId="2734097437" sldId="256"/>
            <ac:spMk id="8" creationId="{1DBE00AB-B24F-44E0-AE11-08FC9F41E4BB}"/>
          </ac:spMkLst>
        </pc:spChg>
        <pc:spChg chg="add mod">
          <ac:chgData name="Elisabeth Nyström" userId="5376e5b5-cc5c-48ed-b289-643436301478" providerId="ADAL" clId="{E2540FBE-2097-453B-97CA-C195563FDDDE}" dt="2022-05-09T07:16:59.601" v="82" actId="1076"/>
          <ac:spMkLst>
            <pc:docMk/>
            <pc:sldMk cId="2734097437" sldId="256"/>
            <ac:spMk id="9" creationId="{DEA9C20F-FF72-4518-AB5F-793AA957635E}"/>
          </ac:spMkLst>
        </pc:spChg>
        <pc:picChg chg="add del">
          <ac:chgData name="Elisabeth Nyström" userId="5376e5b5-cc5c-48ed-b289-643436301478" providerId="ADAL" clId="{E2540FBE-2097-453B-97CA-C195563FDDDE}" dt="2022-05-09T07:15:07.029" v="1" actId="478"/>
          <ac:picMkLst>
            <pc:docMk/>
            <pc:sldMk cId="2734097437" sldId="256"/>
            <ac:picMk id="6" creationId="{D9720AB4-7D0C-4CC7-9F73-CA8503EE85DE}"/>
          </ac:picMkLst>
        </pc:picChg>
      </pc:sldChg>
    </pc:docChg>
  </pc:docChgLst>
  <pc:docChgLst>
    <pc:chgData name="Åsa Holmqvist" userId="S::asa.holmqvist@tietoevry.com::31371912-55c8-4067-ae90-5831d9b17b10" providerId="AD" clId="Web-{370449F6-A81B-F63F-11D5-D084B55AD6A2}"/>
    <pc:docChg chg="modSld">
      <pc:chgData name="Åsa Holmqvist" userId="S::asa.holmqvist@tietoevry.com::31371912-55c8-4067-ae90-5831d9b17b10" providerId="AD" clId="Web-{370449F6-A81B-F63F-11D5-D084B55AD6A2}" dt="2022-03-31T06:44:38.245" v="103" actId="20577"/>
      <pc:docMkLst>
        <pc:docMk/>
      </pc:docMkLst>
      <pc:sldChg chg="modSp">
        <pc:chgData name="Åsa Holmqvist" userId="S::asa.holmqvist@tietoevry.com::31371912-55c8-4067-ae90-5831d9b17b10" providerId="AD" clId="Web-{370449F6-A81B-F63F-11D5-D084B55AD6A2}" dt="2022-03-31T06:44:38.245" v="103" actId="20577"/>
        <pc:sldMkLst>
          <pc:docMk/>
          <pc:sldMk cId="1951873528" sldId="272"/>
        </pc:sldMkLst>
        <pc:spChg chg="mod">
          <ac:chgData name="Åsa Holmqvist" userId="S::asa.holmqvist@tietoevry.com::31371912-55c8-4067-ae90-5831d9b17b10" providerId="AD" clId="Web-{370449F6-A81B-F63F-11D5-D084B55AD6A2}" dt="2022-03-31T06:44:38.245" v="103" actId="20577"/>
          <ac:spMkLst>
            <pc:docMk/>
            <pc:sldMk cId="1951873528" sldId="272"/>
            <ac:spMk id="2" creationId="{E5BC89E9-9BC9-404A-A3D3-8729EED7CBA0}"/>
          </ac:spMkLst>
        </pc:spChg>
      </pc:sldChg>
      <pc:sldChg chg="modSp">
        <pc:chgData name="Åsa Holmqvist" userId="S::asa.holmqvist@tietoevry.com::31371912-55c8-4067-ae90-5831d9b17b10" providerId="AD" clId="Web-{370449F6-A81B-F63F-11D5-D084B55AD6A2}" dt="2022-03-31T06:31:30.585" v="35" actId="20577"/>
        <pc:sldMkLst>
          <pc:docMk/>
          <pc:sldMk cId="3388140371" sldId="274"/>
        </pc:sldMkLst>
        <pc:spChg chg="mod">
          <ac:chgData name="Åsa Holmqvist" userId="S::asa.holmqvist@tietoevry.com::31371912-55c8-4067-ae90-5831d9b17b10" providerId="AD" clId="Web-{370449F6-A81B-F63F-11D5-D084B55AD6A2}" dt="2022-03-31T06:31:30.585" v="35" actId="20577"/>
          <ac:spMkLst>
            <pc:docMk/>
            <pc:sldMk cId="3388140371" sldId="274"/>
            <ac:spMk id="2" creationId="{E5BC89E9-9BC9-404A-A3D3-8729EED7CBA0}"/>
          </ac:spMkLst>
        </pc:spChg>
      </pc:sldChg>
      <pc:sldChg chg="modSp">
        <pc:chgData name="Åsa Holmqvist" userId="S::asa.holmqvist@tietoevry.com::31371912-55c8-4067-ae90-5831d9b17b10" providerId="AD" clId="Web-{370449F6-A81B-F63F-11D5-D084B55AD6A2}" dt="2022-03-31T06:33:36.619" v="39" actId="20577"/>
        <pc:sldMkLst>
          <pc:docMk/>
          <pc:sldMk cId="2218764555" sldId="278"/>
        </pc:sldMkLst>
        <pc:spChg chg="mod">
          <ac:chgData name="Åsa Holmqvist" userId="S::asa.holmqvist@tietoevry.com::31371912-55c8-4067-ae90-5831d9b17b10" providerId="AD" clId="Web-{370449F6-A81B-F63F-11D5-D084B55AD6A2}" dt="2022-03-31T06:33:36.619" v="39" actId="20577"/>
          <ac:spMkLst>
            <pc:docMk/>
            <pc:sldMk cId="2218764555" sldId="278"/>
            <ac:spMk id="7" creationId="{6B3ED3AB-4372-4B89-B6DA-270D0B71000C}"/>
          </ac:spMkLst>
        </pc:spChg>
      </pc:sldChg>
      <pc:sldChg chg="modSp">
        <pc:chgData name="Åsa Holmqvist" userId="S::asa.holmqvist@tietoevry.com::31371912-55c8-4067-ae90-5831d9b17b10" providerId="AD" clId="Web-{370449F6-A81B-F63F-11D5-D084B55AD6A2}" dt="2022-03-31T06:34:02.276" v="40" actId="20577"/>
        <pc:sldMkLst>
          <pc:docMk/>
          <pc:sldMk cId="413960520" sldId="281"/>
        </pc:sldMkLst>
        <pc:spChg chg="mod">
          <ac:chgData name="Åsa Holmqvist" userId="S::asa.holmqvist@tietoevry.com::31371912-55c8-4067-ae90-5831d9b17b10" providerId="AD" clId="Web-{370449F6-A81B-F63F-11D5-D084B55AD6A2}" dt="2022-03-31T06:34:02.276" v="40" actId="20577"/>
          <ac:spMkLst>
            <pc:docMk/>
            <pc:sldMk cId="413960520" sldId="281"/>
            <ac:spMk id="7" creationId="{392169F1-1026-4D51-9F8A-F439B8ED3E6D}"/>
          </ac:spMkLst>
        </pc:spChg>
      </pc:sldChg>
      <pc:sldChg chg="modSp">
        <pc:chgData name="Åsa Holmqvist" userId="S::asa.holmqvist@tietoevry.com::31371912-55c8-4067-ae90-5831d9b17b10" providerId="AD" clId="Web-{370449F6-A81B-F63F-11D5-D084B55AD6A2}" dt="2022-03-31T06:34:44.590" v="43" actId="20577"/>
        <pc:sldMkLst>
          <pc:docMk/>
          <pc:sldMk cId="1787965383" sldId="282"/>
        </pc:sldMkLst>
        <pc:spChg chg="mod">
          <ac:chgData name="Åsa Holmqvist" userId="S::asa.holmqvist@tietoevry.com::31371912-55c8-4067-ae90-5831d9b17b10" providerId="AD" clId="Web-{370449F6-A81B-F63F-11D5-D084B55AD6A2}" dt="2022-03-31T06:34:32.949" v="42" actId="20577"/>
          <ac:spMkLst>
            <pc:docMk/>
            <pc:sldMk cId="1787965383" sldId="282"/>
            <ac:spMk id="2" creationId="{E5BC89E9-9BC9-404A-A3D3-8729EED7CBA0}"/>
          </ac:spMkLst>
        </pc:spChg>
        <pc:spChg chg="mod">
          <ac:chgData name="Åsa Holmqvist" userId="S::asa.holmqvist@tietoevry.com::31371912-55c8-4067-ae90-5831d9b17b10" providerId="AD" clId="Web-{370449F6-A81B-F63F-11D5-D084B55AD6A2}" dt="2022-03-31T06:34:44.590" v="43" actId="20577"/>
          <ac:spMkLst>
            <pc:docMk/>
            <pc:sldMk cId="1787965383" sldId="282"/>
            <ac:spMk id="7" creationId="{227655FB-DE66-432C-AE00-A4F1BEFEDD6A}"/>
          </ac:spMkLst>
        </pc:spChg>
      </pc:sldChg>
      <pc:sldChg chg="modSp">
        <pc:chgData name="Åsa Holmqvist" userId="S::asa.holmqvist@tietoevry.com::31371912-55c8-4067-ae90-5831d9b17b10" providerId="AD" clId="Web-{370449F6-A81B-F63F-11D5-D084B55AD6A2}" dt="2022-03-31T06:35:47.310" v="47" actId="20577"/>
        <pc:sldMkLst>
          <pc:docMk/>
          <pc:sldMk cId="3762888518" sldId="283"/>
        </pc:sldMkLst>
        <pc:spChg chg="mod">
          <ac:chgData name="Åsa Holmqvist" userId="S::asa.holmqvist@tietoevry.com::31371912-55c8-4067-ae90-5831d9b17b10" providerId="AD" clId="Web-{370449F6-A81B-F63F-11D5-D084B55AD6A2}" dt="2022-03-31T06:35:47.310" v="47" actId="20577"/>
          <ac:spMkLst>
            <pc:docMk/>
            <pc:sldMk cId="3762888518" sldId="283"/>
            <ac:spMk id="2" creationId="{E5BC89E9-9BC9-404A-A3D3-8729EED7CBA0}"/>
          </ac:spMkLst>
        </pc:spChg>
        <pc:spChg chg="mod">
          <ac:chgData name="Åsa Holmqvist" userId="S::asa.holmqvist@tietoevry.com::31371912-55c8-4067-ae90-5831d9b17b10" providerId="AD" clId="Web-{370449F6-A81B-F63F-11D5-D084B55AD6A2}" dt="2022-03-31T06:35:37.044" v="46" actId="20577"/>
          <ac:spMkLst>
            <pc:docMk/>
            <pc:sldMk cId="3762888518" sldId="283"/>
            <ac:spMk id="7" creationId="{AA0A200E-B832-4C4B-8B18-7504FD2090A2}"/>
          </ac:spMkLst>
        </pc:spChg>
      </pc:sldChg>
      <pc:sldChg chg="modSp">
        <pc:chgData name="Åsa Holmqvist" userId="S::asa.holmqvist@tietoevry.com::31371912-55c8-4067-ae90-5831d9b17b10" providerId="AD" clId="Web-{370449F6-A81B-F63F-11D5-D084B55AD6A2}" dt="2022-03-31T06:36:01.357" v="49" actId="20577"/>
        <pc:sldMkLst>
          <pc:docMk/>
          <pc:sldMk cId="3550380630" sldId="286"/>
        </pc:sldMkLst>
        <pc:spChg chg="mod">
          <ac:chgData name="Åsa Holmqvist" userId="S::asa.holmqvist@tietoevry.com::31371912-55c8-4067-ae90-5831d9b17b10" providerId="AD" clId="Web-{370449F6-A81B-F63F-11D5-D084B55AD6A2}" dt="2022-03-31T06:36:01.357" v="49" actId="20577"/>
          <ac:spMkLst>
            <pc:docMk/>
            <pc:sldMk cId="3550380630" sldId="286"/>
            <ac:spMk id="2" creationId="{E5BC89E9-9BC9-404A-A3D3-8729EED7CBA0}"/>
          </ac:spMkLst>
        </pc:spChg>
      </pc:sldChg>
      <pc:sldChg chg="modSp">
        <pc:chgData name="Åsa Holmqvist" userId="S::asa.holmqvist@tietoevry.com::31371912-55c8-4067-ae90-5831d9b17b10" providerId="AD" clId="Web-{370449F6-A81B-F63F-11D5-D084B55AD6A2}" dt="2022-03-31T06:36:17.561" v="51" actId="20577"/>
        <pc:sldMkLst>
          <pc:docMk/>
          <pc:sldMk cId="2400241233" sldId="287"/>
        </pc:sldMkLst>
        <pc:spChg chg="mod">
          <ac:chgData name="Åsa Holmqvist" userId="S::asa.holmqvist@tietoevry.com::31371912-55c8-4067-ae90-5831d9b17b10" providerId="AD" clId="Web-{370449F6-A81B-F63F-11D5-D084B55AD6A2}" dt="2022-03-31T06:36:17.561" v="51" actId="20577"/>
          <ac:spMkLst>
            <pc:docMk/>
            <pc:sldMk cId="2400241233" sldId="287"/>
            <ac:spMk id="2" creationId="{E5BC89E9-9BC9-404A-A3D3-8729EED7CBA0}"/>
          </ac:spMkLst>
        </pc:spChg>
      </pc:sldChg>
      <pc:sldChg chg="modSp">
        <pc:chgData name="Åsa Holmqvist" userId="S::asa.holmqvist@tietoevry.com::31371912-55c8-4067-ae90-5831d9b17b10" providerId="AD" clId="Web-{370449F6-A81B-F63F-11D5-D084B55AD6A2}" dt="2022-03-31T06:37:35.125" v="56" actId="20577"/>
        <pc:sldMkLst>
          <pc:docMk/>
          <pc:sldMk cId="1391160913" sldId="288"/>
        </pc:sldMkLst>
        <pc:spChg chg="mod">
          <ac:chgData name="Åsa Holmqvist" userId="S::asa.holmqvist@tietoevry.com::31371912-55c8-4067-ae90-5831d9b17b10" providerId="AD" clId="Web-{370449F6-A81B-F63F-11D5-D084B55AD6A2}" dt="2022-03-31T06:37:19.250" v="53" actId="20577"/>
          <ac:spMkLst>
            <pc:docMk/>
            <pc:sldMk cId="1391160913" sldId="288"/>
            <ac:spMk id="2" creationId="{E5BC89E9-9BC9-404A-A3D3-8729EED7CBA0}"/>
          </ac:spMkLst>
        </pc:spChg>
        <pc:spChg chg="mod">
          <ac:chgData name="Åsa Holmqvist" userId="S::asa.holmqvist@tietoevry.com::31371912-55c8-4067-ae90-5831d9b17b10" providerId="AD" clId="Web-{370449F6-A81B-F63F-11D5-D084B55AD6A2}" dt="2022-03-31T06:37:35.125" v="56" actId="20577"/>
          <ac:spMkLst>
            <pc:docMk/>
            <pc:sldMk cId="1391160913" sldId="288"/>
            <ac:spMk id="11" creationId="{8EE1E453-4B52-4E60-B41A-69EAA49458D0}"/>
          </ac:spMkLst>
        </pc:spChg>
      </pc:sldChg>
      <pc:sldChg chg="addSp delSp modSp">
        <pc:chgData name="Åsa Holmqvist" userId="S::asa.holmqvist@tietoevry.com::31371912-55c8-4067-ae90-5831d9b17b10" providerId="AD" clId="Web-{370449F6-A81B-F63F-11D5-D084B55AD6A2}" dt="2022-03-31T06:37:47.500" v="58" actId="20577"/>
        <pc:sldMkLst>
          <pc:docMk/>
          <pc:sldMk cId="2605670717" sldId="289"/>
        </pc:sldMkLst>
        <pc:spChg chg="mod">
          <ac:chgData name="Åsa Holmqvist" userId="S::asa.holmqvist@tietoevry.com::31371912-55c8-4067-ae90-5831d9b17b10" providerId="AD" clId="Web-{370449F6-A81B-F63F-11D5-D084B55AD6A2}" dt="2022-03-31T06:37:47.500" v="58" actId="20577"/>
          <ac:spMkLst>
            <pc:docMk/>
            <pc:sldMk cId="2605670717" sldId="289"/>
            <ac:spMk id="2" creationId="{E5BC89E9-9BC9-404A-A3D3-8729EED7CBA0}"/>
          </ac:spMkLst>
        </pc:spChg>
        <pc:spChg chg="add del mod">
          <ac:chgData name="Åsa Holmqvist" userId="S::asa.holmqvist@tietoevry.com::31371912-55c8-4067-ae90-5831d9b17b10" providerId="AD" clId="Web-{370449F6-A81B-F63F-11D5-D084B55AD6A2}" dt="2022-03-31T06:24:49.137" v="10" actId="20577"/>
          <ac:spMkLst>
            <pc:docMk/>
            <pc:sldMk cId="2605670717" sldId="289"/>
            <ac:spMk id="7" creationId="{79CECB72-35E8-4A3E-BEFC-CD89208DD29A}"/>
          </ac:spMkLst>
        </pc:spChg>
      </pc:sldChg>
      <pc:sldChg chg="modSp">
        <pc:chgData name="Åsa Holmqvist" userId="S::asa.holmqvist@tietoevry.com::31371912-55c8-4067-ae90-5831d9b17b10" providerId="AD" clId="Web-{370449F6-A81B-F63F-11D5-D084B55AD6A2}" dt="2022-03-31T06:38:06.501" v="60" actId="20577"/>
        <pc:sldMkLst>
          <pc:docMk/>
          <pc:sldMk cId="2116515905" sldId="290"/>
        </pc:sldMkLst>
        <pc:spChg chg="mod">
          <ac:chgData name="Åsa Holmqvist" userId="S::asa.holmqvist@tietoevry.com::31371912-55c8-4067-ae90-5831d9b17b10" providerId="AD" clId="Web-{370449F6-A81B-F63F-11D5-D084B55AD6A2}" dt="2022-03-31T06:38:06.501" v="60" actId="20577"/>
          <ac:spMkLst>
            <pc:docMk/>
            <pc:sldMk cId="2116515905" sldId="290"/>
            <ac:spMk id="2" creationId="{E5BC89E9-9BC9-404A-A3D3-8729EED7CBA0}"/>
          </ac:spMkLst>
        </pc:spChg>
      </pc:sldChg>
      <pc:sldChg chg="modSp">
        <pc:chgData name="Åsa Holmqvist" userId="S::asa.holmqvist@tietoevry.com::31371912-55c8-4067-ae90-5831d9b17b10" providerId="AD" clId="Web-{370449F6-A81B-F63F-11D5-D084B55AD6A2}" dt="2022-03-31T06:38:25.079" v="61" actId="20577"/>
        <pc:sldMkLst>
          <pc:docMk/>
          <pc:sldMk cId="2124814473" sldId="291"/>
        </pc:sldMkLst>
        <pc:spChg chg="mod">
          <ac:chgData name="Åsa Holmqvist" userId="S::asa.holmqvist@tietoevry.com::31371912-55c8-4067-ae90-5831d9b17b10" providerId="AD" clId="Web-{370449F6-A81B-F63F-11D5-D084B55AD6A2}" dt="2022-03-31T06:38:25.079" v="61" actId="20577"/>
          <ac:spMkLst>
            <pc:docMk/>
            <pc:sldMk cId="2124814473" sldId="291"/>
            <ac:spMk id="2" creationId="{E5BC89E9-9BC9-404A-A3D3-8729EED7CBA0}"/>
          </ac:spMkLst>
        </pc:spChg>
      </pc:sldChg>
      <pc:sldChg chg="modSp">
        <pc:chgData name="Åsa Holmqvist" userId="S::asa.holmqvist@tietoevry.com::31371912-55c8-4067-ae90-5831d9b17b10" providerId="AD" clId="Web-{370449F6-A81B-F63F-11D5-D084B55AD6A2}" dt="2022-03-31T06:38:41.142" v="63" actId="20577"/>
        <pc:sldMkLst>
          <pc:docMk/>
          <pc:sldMk cId="2750975540" sldId="292"/>
        </pc:sldMkLst>
        <pc:spChg chg="mod">
          <ac:chgData name="Åsa Holmqvist" userId="S::asa.holmqvist@tietoevry.com::31371912-55c8-4067-ae90-5831d9b17b10" providerId="AD" clId="Web-{370449F6-A81B-F63F-11D5-D084B55AD6A2}" dt="2022-03-31T06:38:41.142" v="63" actId="20577"/>
          <ac:spMkLst>
            <pc:docMk/>
            <pc:sldMk cId="2750975540" sldId="292"/>
            <ac:spMk id="2" creationId="{E5BC89E9-9BC9-404A-A3D3-8729EED7CBA0}"/>
          </ac:spMkLst>
        </pc:spChg>
      </pc:sldChg>
      <pc:sldChg chg="modSp">
        <pc:chgData name="Åsa Holmqvist" userId="S::asa.holmqvist@tietoevry.com::31371912-55c8-4067-ae90-5831d9b17b10" providerId="AD" clId="Web-{370449F6-A81B-F63F-11D5-D084B55AD6A2}" dt="2022-03-31T06:39:34.987" v="68" actId="20577"/>
        <pc:sldMkLst>
          <pc:docMk/>
          <pc:sldMk cId="3447529763" sldId="297"/>
        </pc:sldMkLst>
        <pc:spChg chg="mod">
          <ac:chgData name="Åsa Holmqvist" userId="S::asa.holmqvist@tietoevry.com::31371912-55c8-4067-ae90-5831d9b17b10" providerId="AD" clId="Web-{370449F6-A81B-F63F-11D5-D084B55AD6A2}" dt="2022-03-31T06:39:26.472" v="67" actId="20577"/>
          <ac:spMkLst>
            <pc:docMk/>
            <pc:sldMk cId="3447529763" sldId="297"/>
            <ac:spMk id="2" creationId="{E5BC89E9-9BC9-404A-A3D3-8729EED7CBA0}"/>
          </ac:spMkLst>
        </pc:spChg>
        <pc:spChg chg="mod">
          <ac:chgData name="Åsa Holmqvist" userId="S::asa.holmqvist@tietoevry.com::31371912-55c8-4067-ae90-5831d9b17b10" providerId="AD" clId="Web-{370449F6-A81B-F63F-11D5-D084B55AD6A2}" dt="2022-03-31T06:39:34.987" v="68" actId="20577"/>
          <ac:spMkLst>
            <pc:docMk/>
            <pc:sldMk cId="3447529763" sldId="297"/>
            <ac:spMk id="10" creationId="{2A814173-37CE-45C5-BBBB-A9100A33701C}"/>
          </ac:spMkLst>
        </pc:spChg>
      </pc:sldChg>
      <pc:sldChg chg="modSp">
        <pc:chgData name="Åsa Holmqvist" userId="S::asa.holmqvist@tietoevry.com::31371912-55c8-4067-ae90-5831d9b17b10" providerId="AD" clId="Web-{370449F6-A81B-F63F-11D5-D084B55AD6A2}" dt="2022-03-31T06:41:07.396" v="86" actId="20577"/>
        <pc:sldMkLst>
          <pc:docMk/>
          <pc:sldMk cId="2289064475" sldId="298"/>
        </pc:sldMkLst>
        <pc:spChg chg="mod">
          <ac:chgData name="Åsa Holmqvist" userId="S::asa.holmqvist@tietoevry.com::31371912-55c8-4067-ae90-5831d9b17b10" providerId="AD" clId="Web-{370449F6-A81B-F63F-11D5-D084B55AD6A2}" dt="2022-03-31T06:41:07.396" v="86" actId="20577"/>
          <ac:spMkLst>
            <pc:docMk/>
            <pc:sldMk cId="2289064475" sldId="298"/>
            <ac:spMk id="2" creationId="{E5BC89E9-9BC9-404A-A3D3-8729EED7CBA0}"/>
          </ac:spMkLst>
        </pc:spChg>
      </pc:sldChg>
      <pc:sldChg chg="modSp">
        <pc:chgData name="Åsa Holmqvist" userId="S::asa.holmqvist@tietoevry.com::31371912-55c8-4067-ae90-5831d9b17b10" providerId="AD" clId="Web-{370449F6-A81B-F63F-11D5-D084B55AD6A2}" dt="2022-03-31T06:39:09.503" v="65" actId="20577"/>
        <pc:sldMkLst>
          <pc:docMk/>
          <pc:sldMk cId="4294860737" sldId="299"/>
        </pc:sldMkLst>
        <pc:spChg chg="mod">
          <ac:chgData name="Åsa Holmqvist" userId="S::asa.holmqvist@tietoevry.com::31371912-55c8-4067-ae90-5831d9b17b10" providerId="AD" clId="Web-{370449F6-A81B-F63F-11D5-D084B55AD6A2}" dt="2022-03-31T06:39:09.503" v="65" actId="20577"/>
          <ac:spMkLst>
            <pc:docMk/>
            <pc:sldMk cId="4294860737" sldId="299"/>
            <ac:spMk id="2" creationId="{E5BC89E9-9BC9-404A-A3D3-8729EED7CBA0}"/>
          </ac:spMkLst>
        </pc:spChg>
      </pc:sldChg>
      <pc:sldChg chg="modSp">
        <pc:chgData name="Åsa Holmqvist" userId="S::asa.holmqvist@tietoevry.com::31371912-55c8-4067-ae90-5831d9b17b10" providerId="AD" clId="Web-{370449F6-A81B-F63F-11D5-D084B55AD6A2}" dt="2022-03-31T06:38:57.721" v="64" actId="20577"/>
        <pc:sldMkLst>
          <pc:docMk/>
          <pc:sldMk cId="731679503" sldId="300"/>
        </pc:sldMkLst>
        <pc:spChg chg="mod">
          <ac:chgData name="Åsa Holmqvist" userId="S::asa.holmqvist@tietoevry.com::31371912-55c8-4067-ae90-5831d9b17b10" providerId="AD" clId="Web-{370449F6-A81B-F63F-11D5-D084B55AD6A2}" dt="2022-03-31T06:38:57.721" v="64" actId="20577"/>
          <ac:spMkLst>
            <pc:docMk/>
            <pc:sldMk cId="731679503" sldId="300"/>
            <ac:spMk id="2" creationId="{E5BC89E9-9BC9-404A-A3D3-8729EED7CBA0}"/>
          </ac:spMkLst>
        </pc:spChg>
      </pc:sldChg>
      <pc:sldChg chg="modSp">
        <pc:chgData name="Åsa Holmqvist" userId="S::asa.holmqvist@tietoevry.com::31371912-55c8-4067-ae90-5831d9b17b10" providerId="AD" clId="Web-{370449F6-A81B-F63F-11D5-D084B55AD6A2}" dt="2022-03-31T06:30:24.069" v="30" actId="20577"/>
        <pc:sldMkLst>
          <pc:docMk/>
          <pc:sldMk cId="710025681" sldId="303"/>
        </pc:sldMkLst>
        <pc:spChg chg="mod">
          <ac:chgData name="Åsa Holmqvist" userId="S::asa.holmqvist@tietoevry.com::31371912-55c8-4067-ae90-5831d9b17b10" providerId="AD" clId="Web-{370449F6-A81B-F63F-11D5-D084B55AD6A2}" dt="2022-03-31T06:30:24.069" v="30" actId="20577"/>
          <ac:spMkLst>
            <pc:docMk/>
            <pc:sldMk cId="710025681" sldId="303"/>
            <ac:spMk id="2" creationId="{E5BC89E9-9BC9-404A-A3D3-8729EED7CBA0}"/>
          </ac:spMkLst>
        </pc:spChg>
        <pc:spChg chg="mod">
          <ac:chgData name="Åsa Holmqvist" userId="S::asa.holmqvist@tietoevry.com::31371912-55c8-4067-ae90-5831d9b17b10" providerId="AD" clId="Web-{370449F6-A81B-F63F-11D5-D084B55AD6A2}" dt="2022-03-31T06:30:06.770" v="29" actId="20577"/>
          <ac:spMkLst>
            <pc:docMk/>
            <pc:sldMk cId="710025681" sldId="303"/>
            <ac:spMk id="7" creationId="{B8135418-2200-462D-87BC-26FEA3F415BA}"/>
          </ac:spMkLst>
        </pc:spChg>
      </pc:sldChg>
      <pc:sldChg chg="modSp">
        <pc:chgData name="Åsa Holmqvist" userId="S::asa.holmqvist@tietoevry.com::31371912-55c8-4067-ae90-5831d9b17b10" providerId="AD" clId="Web-{370449F6-A81B-F63F-11D5-D084B55AD6A2}" dt="2022-03-31T06:31:08.570" v="34" actId="20577"/>
        <pc:sldMkLst>
          <pc:docMk/>
          <pc:sldMk cId="3710161928" sldId="304"/>
        </pc:sldMkLst>
        <pc:spChg chg="mod">
          <ac:chgData name="Åsa Holmqvist" userId="S::asa.holmqvist@tietoevry.com::31371912-55c8-4067-ae90-5831d9b17b10" providerId="AD" clId="Web-{370449F6-A81B-F63F-11D5-D084B55AD6A2}" dt="2022-03-31T06:31:08.570" v="34" actId="20577"/>
          <ac:spMkLst>
            <pc:docMk/>
            <pc:sldMk cId="3710161928" sldId="304"/>
            <ac:spMk id="2" creationId="{E5BC89E9-9BC9-404A-A3D3-8729EED7CBA0}"/>
          </ac:spMkLst>
        </pc:spChg>
        <pc:spChg chg="mod">
          <ac:chgData name="Åsa Holmqvist" userId="S::asa.holmqvist@tietoevry.com::31371912-55c8-4067-ae90-5831d9b17b10" providerId="AD" clId="Web-{370449F6-A81B-F63F-11D5-D084B55AD6A2}" dt="2022-03-31T06:30:47.568" v="33" actId="20577"/>
          <ac:spMkLst>
            <pc:docMk/>
            <pc:sldMk cId="3710161928" sldId="304"/>
            <ac:spMk id="7" creationId="{B8A4CFC4-58C4-FBAA-D796-0B2F52E7194F}"/>
          </ac:spMkLst>
        </pc:spChg>
      </pc:sldChg>
      <pc:sldChg chg="modSp">
        <pc:chgData name="Åsa Holmqvist" userId="S::asa.holmqvist@tietoevry.com::31371912-55c8-4067-ae90-5831d9b17b10" providerId="AD" clId="Web-{370449F6-A81B-F63F-11D5-D084B55AD6A2}" dt="2022-03-31T06:35:04.998" v="44" actId="20577"/>
        <pc:sldMkLst>
          <pc:docMk/>
          <pc:sldMk cId="1535158763" sldId="311"/>
        </pc:sldMkLst>
        <pc:spChg chg="mod">
          <ac:chgData name="Åsa Holmqvist" userId="S::asa.holmqvist@tietoevry.com::31371912-55c8-4067-ae90-5831d9b17b10" providerId="AD" clId="Web-{370449F6-A81B-F63F-11D5-D084B55AD6A2}" dt="2022-03-31T06:35:04.998" v="44" actId="20577"/>
          <ac:spMkLst>
            <pc:docMk/>
            <pc:sldMk cId="1535158763" sldId="311"/>
            <ac:spMk id="2" creationId="{E23DC26D-F924-4FC5-AC64-CECF886F8034}"/>
          </ac:spMkLst>
        </pc:spChg>
      </pc:sldChg>
      <pc:sldChg chg="modSp">
        <pc:chgData name="Åsa Holmqvist" userId="S::asa.holmqvist@tietoevry.com::31371912-55c8-4067-ae90-5831d9b17b10" providerId="AD" clId="Web-{370449F6-A81B-F63F-11D5-D084B55AD6A2}" dt="2022-03-31T06:31:48.648" v="37" actId="20577"/>
        <pc:sldMkLst>
          <pc:docMk/>
          <pc:sldMk cId="720681172" sldId="314"/>
        </pc:sldMkLst>
        <pc:spChg chg="mod">
          <ac:chgData name="Åsa Holmqvist" userId="S::asa.holmqvist@tietoevry.com::31371912-55c8-4067-ae90-5831d9b17b10" providerId="AD" clId="Web-{370449F6-A81B-F63F-11D5-D084B55AD6A2}" dt="2022-03-31T06:31:48.648" v="37" actId="20577"/>
          <ac:spMkLst>
            <pc:docMk/>
            <pc:sldMk cId="720681172" sldId="314"/>
            <ac:spMk id="2" creationId="{ABA55187-5268-4006-A629-A4CBCE91A1D5}"/>
          </ac:spMkLst>
        </pc:spChg>
      </pc:sldChg>
      <pc:sldChg chg="modSp">
        <pc:chgData name="Åsa Holmqvist" userId="S::asa.holmqvist@tietoevry.com::31371912-55c8-4067-ae90-5831d9b17b10" providerId="AD" clId="Web-{370449F6-A81B-F63F-11D5-D084B55AD6A2}" dt="2022-03-31T06:26:21.343" v="19" actId="20577"/>
        <pc:sldMkLst>
          <pc:docMk/>
          <pc:sldMk cId="4007956881" sldId="316"/>
        </pc:sldMkLst>
        <pc:spChg chg="mod">
          <ac:chgData name="Åsa Holmqvist" userId="S::asa.holmqvist@tietoevry.com::31371912-55c8-4067-ae90-5831d9b17b10" providerId="AD" clId="Web-{370449F6-A81B-F63F-11D5-D084B55AD6A2}" dt="2022-03-31T06:26:05.827" v="17" actId="20577"/>
          <ac:spMkLst>
            <pc:docMk/>
            <pc:sldMk cId="4007956881" sldId="316"/>
            <ac:spMk id="2" creationId="{E5BC89E9-9BC9-404A-A3D3-8729EED7CBA0}"/>
          </ac:spMkLst>
        </pc:spChg>
        <pc:spChg chg="mod">
          <ac:chgData name="Åsa Holmqvist" userId="S::asa.holmqvist@tietoevry.com::31371912-55c8-4067-ae90-5831d9b17b10" providerId="AD" clId="Web-{370449F6-A81B-F63F-11D5-D084B55AD6A2}" dt="2022-03-31T06:26:21.343" v="19" actId="20577"/>
          <ac:spMkLst>
            <pc:docMk/>
            <pc:sldMk cId="4007956881" sldId="316"/>
            <ac:spMk id="15" creationId="{25A11D8A-A222-4AEE-8107-049012DF925A}"/>
          </ac:spMkLst>
        </pc:spChg>
      </pc:sldChg>
      <pc:sldChg chg="modSp">
        <pc:chgData name="Åsa Holmqvist" userId="S::asa.holmqvist@tietoevry.com::31371912-55c8-4067-ae90-5831d9b17b10" providerId="AD" clId="Web-{370449F6-A81B-F63F-11D5-D084B55AD6A2}" dt="2022-03-31T06:43:38.884" v="102" actId="1076"/>
        <pc:sldMkLst>
          <pc:docMk/>
          <pc:sldMk cId="1209003832" sldId="317"/>
        </pc:sldMkLst>
        <pc:spChg chg="mod">
          <ac:chgData name="Åsa Holmqvist" userId="S::asa.holmqvist@tietoevry.com::31371912-55c8-4067-ae90-5831d9b17b10" providerId="AD" clId="Web-{370449F6-A81B-F63F-11D5-D084B55AD6A2}" dt="2022-03-31T06:43:35.572" v="101" actId="20577"/>
          <ac:spMkLst>
            <pc:docMk/>
            <pc:sldMk cId="1209003832" sldId="317"/>
            <ac:spMk id="2" creationId="{0283F496-CB95-4BC5-964C-F82EF62FE76D}"/>
          </ac:spMkLst>
        </pc:spChg>
        <pc:picChg chg="mod">
          <ac:chgData name="Åsa Holmqvist" userId="S::asa.holmqvist@tietoevry.com::31371912-55c8-4067-ae90-5831d9b17b10" providerId="AD" clId="Web-{370449F6-A81B-F63F-11D5-D084B55AD6A2}" dt="2022-03-31T06:43:38.884" v="102" actId="1076"/>
          <ac:picMkLst>
            <pc:docMk/>
            <pc:sldMk cId="1209003832" sldId="317"/>
            <ac:picMk id="7" creationId="{E76A7525-1554-424F-A0DC-201ECDFA2DA6}"/>
          </ac:picMkLst>
        </pc:picChg>
      </pc:sldChg>
      <pc:sldChg chg="modSp">
        <pc:chgData name="Åsa Holmqvist" userId="S::asa.holmqvist@tietoevry.com::31371912-55c8-4067-ae90-5831d9b17b10" providerId="AD" clId="Web-{370449F6-A81B-F63F-11D5-D084B55AD6A2}" dt="2022-03-31T06:41:53.772" v="90" actId="20577"/>
        <pc:sldMkLst>
          <pc:docMk/>
          <pc:sldMk cId="3467038964" sldId="318"/>
        </pc:sldMkLst>
        <pc:spChg chg="mod">
          <ac:chgData name="Åsa Holmqvist" userId="S::asa.holmqvist@tietoevry.com::31371912-55c8-4067-ae90-5831d9b17b10" providerId="AD" clId="Web-{370449F6-A81B-F63F-11D5-D084B55AD6A2}" dt="2022-03-31T06:41:53.772" v="90" actId="20577"/>
          <ac:spMkLst>
            <pc:docMk/>
            <pc:sldMk cId="3467038964" sldId="318"/>
            <ac:spMk id="2" creationId="{ABF3315A-9A7A-A123-9A0B-F5439FF16832}"/>
          </ac:spMkLst>
        </pc:spChg>
        <pc:spChg chg="mod">
          <ac:chgData name="Åsa Holmqvist" userId="S::asa.holmqvist@tietoevry.com::31371912-55c8-4067-ae90-5831d9b17b10" providerId="AD" clId="Web-{370449F6-A81B-F63F-11D5-D084B55AD6A2}" dt="2022-03-31T06:41:46.850" v="89" actId="20577"/>
          <ac:spMkLst>
            <pc:docMk/>
            <pc:sldMk cId="3467038964" sldId="318"/>
            <ac:spMk id="5" creationId="{0529019B-078F-67F1-D389-98B4B08FF55D}"/>
          </ac:spMkLst>
        </pc:spChg>
      </pc:sldChg>
      <pc:sldChg chg="modSp">
        <pc:chgData name="Åsa Holmqvist" userId="S::asa.holmqvist@tietoevry.com::31371912-55c8-4067-ae90-5831d9b17b10" providerId="AD" clId="Web-{370449F6-A81B-F63F-11D5-D084B55AD6A2}" dt="2022-03-31T06:22:54.134" v="0" actId="20577"/>
        <pc:sldMkLst>
          <pc:docMk/>
          <pc:sldMk cId="2550218902" sldId="319"/>
        </pc:sldMkLst>
        <pc:spChg chg="mod">
          <ac:chgData name="Åsa Holmqvist" userId="S::asa.holmqvist@tietoevry.com::31371912-55c8-4067-ae90-5831d9b17b10" providerId="AD" clId="Web-{370449F6-A81B-F63F-11D5-D084B55AD6A2}" dt="2022-03-31T06:22:54.134" v="0" actId="20577"/>
          <ac:spMkLst>
            <pc:docMk/>
            <pc:sldMk cId="2550218902" sldId="319"/>
            <ac:spMk id="15" creationId="{606FDA33-4161-4424-BBBB-E34AE6F588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9FA273-E199-41C9-8095-7DD5CEBF55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C0B2809-BE04-47E1-9FDF-AC3BF785E2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A56376-53EC-491F-9D95-B02A0CFB2100}" type="datetimeFigureOut">
              <a:rPr lang="en-GB" smtClean="0"/>
              <a:t>12/12/2022</a:t>
            </a:fld>
            <a:endParaRPr lang="en-GB"/>
          </a:p>
        </p:txBody>
      </p:sp>
      <p:sp>
        <p:nvSpPr>
          <p:cNvPr id="4" name="Footer Placeholder 3">
            <a:extLst>
              <a:ext uri="{FF2B5EF4-FFF2-40B4-BE49-F238E27FC236}">
                <a16:creationId xmlns:a16="http://schemas.microsoft.com/office/drawing/2014/main" id="{858313D2-DC2E-487C-A484-C261C3B900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3549E73-2B78-4777-85D8-D41CA3F3F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258EC5-5937-49D0-B205-3DB3AB0582FE}" type="slidenum">
              <a:rPr lang="en-GB" smtClean="0"/>
              <a:t>‹#›</a:t>
            </a:fld>
            <a:endParaRPr lang="en-GB"/>
          </a:p>
        </p:txBody>
      </p:sp>
    </p:spTree>
    <p:extLst>
      <p:ext uri="{BB962C8B-B14F-4D97-AF65-F5344CB8AC3E}">
        <p14:creationId xmlns:p14="http://schemas.microsoft.com/office/powerpoint/2010/main" val="3316036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72F8D-B116-4CD7-A757-FF786F89BACC}" type="datetimeFigureOut">
              <a:rPr lang="en-GB" smtClean="0"/>
              <a:t>12/12/2022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AF984-95C0-4021-BEF5-D91CB9F53804}" type="slidenum">
              <a:rPr lang="en-GB" smtClean="0"/>
              <a:t>‹#›</a:t>
            </a:fld>
            <a:endParaRPr lang="en-GB"/>
          </a:p>
        </p:txBody>
      </p:sp>
    </p:spTree>
    <p:extLst>
      <p:ext uri="{BB962C8B-B14F-4D97-AF65-F5344CB8AC3E}">
        <p14:creationId xmlns:p14="http://schemas.microsoft.com/office/powerpoint/2010/main" val="233972048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1</a:t>
            </a:fld>
            <a:endParaRPr lang="en-GB"/>
          </a:p>
        </p:txBody>
      </p:sp>
    </p:spTree>
    <p:extLst>
      <p:ext uri="{BB962C8B-B14F-4D97-AF65-F5344CB8AC3E}">
        <p14:creationId xmlns:p14="http://schemas.microsoft.com/office/powerpoint/2010/main" val="108969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13</a:t>
            </a:fld>
            <a:endParaRPr lang="en-GB"/>
          </a:p>
        </p:txBody>
      </p:sp>
    </p:spTree>
    <p:extLst>
      <p:ext uri="{BB962C8B-B14F-4D97-AF65-F5344CB8AC3E}">
        <p14:creationId xmlns:p14="http://schemas.microsoft.com/office/powerpoint/2010/main" val="374383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14</a:t>
            </a:fld>
            <a:endParaRPr lang="en-GB"/>
          </a:p>
        </p:txBody>
      </p:sp>
    </p:spTree>
    <p:extLst>
      <p:ext uri="{BB962C8B-B14F-4D97-AF65-F5344CB8AC3E}">
        <p14:creationId xmlns:p14="http://schemas.microsoft.com/office/powerpoint/2010/main" val="90152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15</a:t>
            </a:fld>
            <a:endParaRPr lang="en-GB"/>
          </a:p>
        </p:txBody>
      </p:sp>
    </p:spTree>
    <p:extLst>
      <p:ext uri="{BB962C8B-B14F-4D97-AF65-F5344CB8AC3E}">
        <p14:creationId xmlns:p14="http://schemas.microsoft.com/office/powerpoint/2010/main" val="2703054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17</a:t>
            </a:fld>
            <a:endParaRPr lang="en-GB"/>
          </a:p>
        </p:txBody>
      </p:sp>
    </p:spTree>
    <p:extLst>
      <p:ext uri="{BB962C8B-B14F-4D97-AF65-F5344CB8AC3E}">
        <p14:creationId xmlns:p14="http://schemas.microsoft.com/office/powerpoint/2010/main" val="2475141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19</a:t>
            </a:fld>
            <a:endParaRPr lang="en-GB"/>
          </a:p>
        </p:txBody>
      </p:sp>
    </p:spTree>
    <p:extLst>
      <p:ext uri="{BB962C8B-B14F-4D97-AF65-F5344CB8AC3E}">
        <p14:creationId xmlns:p14="http://schemas.microsoft.com/office/powerpoint/2010/main" val="6995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21</a:t>
            </a:fld>
            <a:endParaRPr lang="en-GB"/>
          </a:p>
        </p:txBody>
      </p:sp>
    </p:spTree>
    <p:extLst>
      <p:ext uri="{BB962C8B-B14F-4D97-AF65-F5344CB8AC3E}">
        <p14:creationId xmlns:p14="http://schemas.microsoft.com/office/powerpoint/2010/main" val="1127355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22</a:t>
            </a:fld>
            <a:endParaRPr lang="en-GB"/>
          </a:p>
        </p:txBody>
      </p:sp>
    </p:spTree>
    <p:extLst>
      <p:ext uri="{BB962C8B-B14F-4D97-AF65-F5344CB8AC3E}">
        <p14:creationId xmlns:p14="http://schemas.microsoft.com/office/powerpoint/2010/main" val="1523281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23</a:t>
            </a:fld>
            <a:endParaRPr lang="en-GB"/>
          </a:p>
        </p:txBody>
      </p:sp>
    </p:spTree>
    <p:extLst>
      <p:ext uri="{BB962C8B-B14F-4D97-AF65-F5344CB8AC3E}">
        <p14:creationId xmlns:p14="http://schemas.microsoft.com/office/powerpoint/2010/main" val="253965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24</a:t>
            </a:fld>
            <a:endParaRPr lang="en-GB"/>
          </a:p>
        </p:txBody>
      </p:sp>
    </p:spTree>
    <p:extLst>
      <p:ext uri="{BB962C8B-B14F-4D97-AF65-F5344CB8AC3E}">
        <p14:creationId xmlns:p14="http://schemas.microsoft.com/office/powerpoint/2010/main" val="181980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25</a:t>
            </a:fld>
            <a:endParaRPr lang="en-GB"/>
          </a:p>
        </p:txBody>
      </p:sp>
    </p:spTree>
    <p:extLst>
      <p:ext uri="{BB962C8B-B14F-4D97-AF65-F5344CB8AC3E}">
        <p14:creationId xmlns:p14="http://schemas.microsoft.com/office/powerpoint/2010/main" val="233464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3</a:t>
            </a:fld>
            <a:endParaRPr lang="en-GB"/>
          </a:p>
        </p:txBody>
      </p:sp>
    </p:spTree>
    <p:extLst>
      <p:ext uri="{BB962C8B-B14F-4D97-AF65-F5344CB8AC3E}">
        <p14:creationId xmlns:p14="http://schemas.microsoft.com/office/powerpoint/2010/main" val="1885100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26</a:t>
            </a:fld>
            <a:endParaRPr lang="en-GB"/>
          </a:p>
        </p:txBody>
      </p:sp>
    </p:spTree>
    <p:extLst>
      <p:ext uri="{BB962C8B-B14F-4D97-AF65-F5344CB8AC3E}">
        <p14:creationId xmlns:p14="http://schemas.microsoft.com/office/powerpoint/2010/main" val="1334764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27</a:t>
            </a:fld>
            <a:endParaRPr lang="en-GB"/>
          </a:p>
        </p:txBody>
      </p:sp>
    </p:spTree>
    <p:extLst>
      <p:ext uri="{BB962C8B-B14F-4D97-AF65-F5344CB8AC3E}">
        <p14:creationId xmlns:p14="http://schemas.microsoft.com/office/powerpoint/2010/main" val="1179554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28</a:t>
            </a:fld>
            <a:endParaRPr lang="en-GB"/>
          </a:p>
        </p:txBody>
      </p:sp>
    </p:spTree>
    <p:extLst>
      <p:ext uri="{BB962C8B-B14F-4D97-AF65-F5344CB8AC3E}">
        <p14:creationId xmlns:p14="http://schemas.microsoft.com/office/powerpoint/2010/main" val="2379686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29</a:t>
            </a:fld>
            <a:endParaRPr lang="en-GB"/>
          </a:p>
        </p:txBody>
      </p:sp>
    </p:spTree>
    <p:extLst>
      <p:ext uri="{BB962C8B-B14F-4D97-AF65-F5344CB8AC3E}">
        <p14:creationId xmlns:p14="http://schemas.microsoft.com/office/powerpoint/2010/main" val="998731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30</a:t>
            </a:fld>
            <a:endParaRPr lang="en-GB"/>
          </a:p>
        </p:txBody>
      </p:sp>
    </p:spTree>
    <p:extLst>
      <p:ext uri="{BB962C8B-B14F-4D97-AF65-F5344CB8AC3E}">
        <p14:creationId xmlns:p14="http://schemas.microsoft.com/office/powerpoint/2010/main" val="3374144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31</a:t>
            </a:fld>
            <a:endParaRPr lang="en-GB"/>
          </a:p>
        </p:txBody>
      </p:sp>
    </p:spTree>
    <p:extLst>
      <p:ext uri="{BB962C8B-B14F-4D97-AF65-F5344CB8AC3E}">
        <p14:creationId xmlns:p14="http://schemas.microsoft.com/office/powerpoint/2010/main" val="4276179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32</a:t>
            </a:fld>
            <a:endParaRPr lang="en-GB"/>
          </a:p>
        </p:txBody>
      </p:sp>
    </p:spTree>
    <p:extLst>
      <p:ext uri="{BB962C8B-B14F-4D97-AF65-F5344CB8AC3E}">
        <p14:creationId xmlns:p14="http://schemas.microsoft.com/office/powerpoint/2010/main" val="1819808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33</a:t>
            </a:fld>
            <a:endParaRPr lang="en-GB"/>
          </a:p>
        </p:txBody>
      </p:sp>
    </p:spTree>
    <p:extLst>
      <p:ext uri="{BB962C8B-B14F-4D97-AF65-F5344CB8AC3E}">
        <p14:creationId xmlns:p14="http://schemas.microsoft.com/office/powerpoint/2010/main" val="253965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34</a:t>
            </a:fld>
            <a:endParaRPr lang="en-GB"/>
          </a:p>
        </p:txBody>
      </p:sp>
    </p:spTree>
    <p:extLst>
      <p:ext uri="{BB962C8B-B14F-4D97-AF65-F5344CB8AC3E}">
        <p14:creationId xmlns:p14="http://schemas.microsoft.com/office/powerpoint/2010/main" val="228591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4</a:t>
            </a:fld>
            <a:endParaRPr lang="en-GB"/>
          </a:p>
        </p:txBody>
      </p:sp>
    </p:spTree>
    <p:extLst>
      <p:ext uri="{BB962C8B-B14F-4D97-AF65-F5344CB8AC3E}">
        <p14:creationId xmlns:p14="http://schemas.microsoft.com/office/powerpoint/2010/main" val="313429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5</a:t>
            </a:fld>
            <a:endParaRPr lang="en-GB"/>
          </a:p>
        </p:txBody>
      </p:sp>
    </p:spTree>
    <p:extLst>
      <p:ext uri="{BB962C8B-B14F-4D97-AF65-F5344CB8AC3E}">
        <p14:creationId xmlns:p14="http://schemas.microsoft.com/office/powerpoint/2010/main" val="187153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6</a:t>
            </a:fld>
            <a:endParaRPr lang="en-GB"/>
          </a:p>
        </p:txBody>
      </p:sp>
    </p:spTree>
    <p:extLst>
      <p:ext uri="{BB962C8B-B14F-4D97-AF65-F5344CB8AC3E}">
        <p14:creationId xmlns:p14="http://schemas.microsoft.com/office/powerpoint/2010/main" val="187153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7</a:t>
            </a:fld>
            <a:endParaRPr lang="en-GB"/>
          </a:p>
        </p:txBody>
      </p:sp>
    </p:spTree>
    <p:extLst>
      <p:ext uri="{BB962C8B-B14F-4D97-AF65-F5344CB8AC3E}">
        <p14:creationId xmlns:p14="http://schemas.microsoft.com/office/powerpoint/2010/main" val="57957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9</a:t>
            </a:fld>
            <a:endParaRPr lang="en-GB"/>
          </a:p>
        </p:txBody>
      </p:sp>
    </p:spTree>
    <p:extLst>
      <p:ext uri="{BB962C8B-B14F-4D97-AF65-F5344CB8AC3E}">
        <p14:creationId xmlns:p14="http://schemas.microsoft.com/office/powerpoint/2010/main" val="165433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11</a:t>
            </a:fld>
            <a:endParaRPr lang="en-GB"/>
          </a:p>
        </p:txBody>
      </p:sp>
    </p:spTree>
    <p:extLst>
      <p:ext uri="{BB962C8B-B14F-4D97-AF65-F5344CB8AC3E}">
        <p14:creationId xmlns:p14="http://schemas.microsoft.com/office/powerpoint/2010/main" val="25225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4AF984-95C0-4021-BEF5-D91CB9F53804}" type="slidenum">
              <a:rPr lang="en-GB" smtClean="0"/>
              <a:t>12</a:t>
            </a:fld>
            <a:endParaRPr lang="en-GB"/>
          </a:p>
        </p:txBody>
      </p:sp>
    </p:spTree>
    <p:extLst>
      <p:ext uri="{BB962C8B-B14F-4D97-AF65-F5344CB8AC3E}">
        <p14:creationId xmlns:p14="http://schemas.microsoft.com/office/powerpoint/2010/main" val="78557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F7EAE4">
            <a:alpha val="25098"/>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261" y="231776"/>
            <a:ext cx="4104000" cy="2583344"/>
          </a:xfrm>
        </p:spPr>
        <p:txBody>
          <a:bodyPr anchor="b"/>
          <a:lstStyle>
            <a:lvl1pPr algn="l">
              <a:defRPr sz="4400" b="0"/>
            </a:lvl1pPr>
          </a:lstStyle>
          <a:p>
            <a:r>
              <a:rPr lang="en-GB"/>
              <a:t>Click to add title</a:t>
            </a:r>
          </a:p>
        </p:txBody>
      </p:sp>
      <p:sp>
        <p:nvSpPr>
          <p:cNvPr id="3" name="Subtitle 2"/>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 title</a:t>
            </a:r>
          </a:p>
        </p:txBody>
      </p:sp>
      <p:grpSp>
        <p:nvGrpSpPr>
          <p:cNvPr id="11" name="Logo">
            <a:extLst>
              <a:ext uri="{FF2B5EF4-FFF2-40B4-BE49-F238E27FC236}">
                <a16:creationId xmlns:a16="http://schemas.microsoft.com/office/drawing/2014/main" id="{E1AED2E5-EACC-4379-8B86-BDCC33C414F2}"/>
              </a:ext>
            </a:extLst>
          </p:cNvPr>
          <p:cNvGrpSpPr/>
          <p:nvPr userDrawn="1"/>
        </p:nvGrpSpPr>
        <p:grpSpPr>
          <a:xfrm>
            <a:off x="571125" y="4482250"/>
            <a:ext cx="1535077" cy="256610"/>
            <a:chOff x="301852" y="4913727"/>
            <a:chExt cx="487916" cy="81562"/>
          </a:xfrm>
          <a:solidFill>
            <a:schemeClr val="accent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4" name="Text Placeholder 33">
            <a:extLst>
              <a:ext uri="{FF2B5EF4-FFF2-40B4-BE49-F238E27FC236}">
                <a16:creationId xmlns:a16="http://schemas.microsoft.com/office/drawing/2014/main" id="{B9A30684-A5A5-4C39-B1C5-51CC46FDC00A}"/>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655B54"/>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
        <p:nvSpPr>
          <p:cNvPr id="73" name="Dots">
            <a:extLst>
              <a:ext uri="{FF2B5EF4-FFF2-40B4-BE49-F238E27FC236}">
                <a16:creationId xmlns:a16="http://schemas.microsoft.com/office/drawing/2014/main" id="{B0423462-8FE2-4022-8D8D-6B7FE496DDA1}"/>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GB"/>
          </a:p>
        </p:txBody>
      </p:sp>
    </p:spTree>
    <p:extLst>
      <p:ext uri="{BB962C8B-B14F-4D97-AF65-F5344CB8AC3E}">
        <p14:creationId xmlns:p14="http://schemas.microsoft.com/office/powerpoint/2010/main" val="1325621422"/>
      </p:ext>
    </p:extLst>
  </p:cSld>
  <p:clrMapOvr>
    <a:masterClrMapping/>
  </p:clrMapOvr>
  <p:extLst>
    <p:ext uri="{DCECCB84-F9BA-43D5-87BE-67443E8EF086}">
      <p15:sldGuideLst xmlns:p15="http://schemas.microsoft.com/office/powerpoint/2012/main">
        <p15:guide id="1" pos="3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924300" cy="1439863"/>
          </a:xfrm>
        </p:spPr>
        <p:txBody>
          <a:bodyPr/>
          <a:lstStyle>
            <a:lvl1pPr>
              <a:defRPr/>
            </a:lvl1pPr>
          </a:lstStyle>
          <a:p>
            <a:r>
              <a:rPr lang="en-GB"/>
              <a:t>Click to add chapter number and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pic>
        <p:nvPicPr>
          <p:cNvPr id="12" name="Graphic 11">
            <a:extLst>
              <a:ext uri="{FF2B5EF4-FFF2-40B4-BE49-F238E27FC236}">
                <a16:creationId xmlns:a16="http://schemas.microsoft.com/office/drawing/2014/main" id="{06B92CC9-D409-4CA2-BC27-3B3C472F90F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7934" y="309264"/>
            <a:ext cx="2710869" cy="2710869"/>
          </a:xfrm>
          <a:prstGeom prst="rect">
            <a:avLst/>
          </a:prstGeom>
        </p:spPr>
      </p:pic>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136748473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slide 2">
    <p:bg>
      <p:bgPr>
        <a:solidFill>
          <a:srgbClr val="E5E5E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924300" cy="1439863"/>
          </a:xfrm>
        </p:spPr>
        <p:txBody>
          <a:bodyPr/>
          <a:lstStyle>
            <a:lvl1pPr>
              <a:defRPr/>
            </a:lvl1pPr>
          </a:lstStyle>
          <a:p>
            <a:r>
              <a:rPr lang="en-GB"/>
              <a:t>Click to add chapter number and title</a:t>
            </a:r>
          </a:p>
        </p:txBody>
      </p:sp>
      <p:sp>
        <p:nvSpPr>
          <p:cNvPr id="4" name="Date Placeholder 3"/>
          <p:cNvSpPr>
            <a:spLocks noGrp="1"/>
          </p:cNvSpPr>
          <p:nvPr>
            <p:ph type="dt" sz="half" idx="10"/>
          </p:nvPr>
        </p:nvSpPr>
        <p:spPr/>
        <p:txBody>
          <a:bodyPr/>
          <a:lstStyle>
            <a:lvl1pPr>
              <a:defRPr>
                <a:solidFill>
                  <a:srgbClr val="A9A9A9"/>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A9A9A9"/>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A9A9A9"/>
                </a:solidFill>
              </a:defRPr>
            </a:lvl1pPr>
          </a:lstStyle>
          <a:p>
            <a:fld id="{61E25E67-CBB9-434B-BBF7-0A5E970272B8}" type="slidenum">
              <a:rPr lang="en-GB" smtClean="0"/>
              <a:pPr/>
              <a:t>‹#›</a:t>
            </a:fld>
            <a:endParaRPr lang="en-GB"/>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A9A9A9"/>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pic>
        <p:nvPicPr>
          <p:cNvPr id="34" name="Graphic 33">
            <a:extLst>
              <a:ext uri="{FF2B5EF4-FFF2-40B4-BE49-F238E27FC236}">
                <a16:creationId xmlns:a16="http://schemas.microsoft.com/office/drawing/2014/main" id="{85E3058E-DF72-4531-BC6D-103DA984DB0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18643" y="299811"/>
            <a:ext cx="2725548" cy="2725548"/>
          </a:xfrm>
          <a:prstGeom prst="rect">
            <a:avLst/>
          </a:prstGeom>
        </p:spPr>
      </p:pic>
    </p:spTree>
    <p:extLst>
      <p:ext uri="{BB962C8B-B14F-4D97-AF65-F5344CB8AC3E}">
        <p14:creationId xmlns:p14="http://schemas.microsoft.com/office/powerpoint/2010/main" val="404369755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slide 3">
    <p:bg>
      <p:bgPr>
        <a:solidFill>
          <a:srgbClr val="EACBBB">
            <a:alpha val="9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924300" cy="1439863"/>
          </a:xfrm>
        </p:spPr>
        <p:txBody>
          <a:bodyPr/>
          <a:lstStyle>
            <a:lvl1pPr>
              <a:defRPr/>
            </a:lvl1pPr>
          </a:lstStyle>
          <a:p>
            <a:r>
              <a:rPr lang="en-GB"/>
              <a:t>Click to add chapter number and title</a:t>
            </a:r>
          </a:p>
        </p:txBody>
      </p:sp>
      <p:sp>
        <p:nvSpPr>
          <p:cNvPr id="4" name="Date Placeholder 3"/>
          <p:cNvSpPr>
            <a:spLocks noGrp="1"/>
          </p:cNvSpPr>
          <p:nvPr>
            <p:ph type="dt" sz="half" idx="10"/>
          </p:nvPr>
        </p:nvSpPr>
        <p:spPr/>
        <p:txBody>
          <a:bodyPr/>
          <a:lstStyle>
            <a:lvl1pPr>
              <a:defRPr>
                <a:solidFill>
                  <a:srgbClr val="DEB59F"/>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DEB59F"/>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DEB59F"/>
                </a:solidFill>
              </a:defRPr>
            </a:lvl1pPr>
          </a:lstStyle>
          <a:p>
            <a:fld id="{61E25E67-CBB9-434B-BBF7-0A5E970272B8}" type="slidenum">
              <a:rPr lang="en-GB" smtClean="0"/>
              <a:pPr/>
              <a:t>‹#›</a:t>
            </a:fld>
            <a:endParaRPr lang="en-GB"/>
          </a:p>
        </p:txBody>
      </p:sp>
      <p:pic>
        <p:nvPicPr>
          <p:cNvPr id="12" name="Graphic 11">
            <a:extLst>
              <a:ext uri="{FF2B5EF4-FFF2-40B4-BE49-F238E27FC236}">
                <a16:creationId xmlns:a16="http://schemas.microsoft.com/office/drawing/2014/main" id="{06B92CC9-D409-4CA2-BC27-3B3C472F90F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7934" y="309264"/>
            <a:ext cx="2710869" cy="2710869"/>
          </a:xfrm>
          <a:prstGeom prst="rect">
            <a:avLst/>
          </a:prstGeom>
        </p:spPr>
      </p:pic>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DEB59F"/>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111463603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lide 4">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924300" cy="1439863"/>
          </a:xfrm>
        </p:spPr>
        <p:txBody>
          <a:bodyPr/>
          <a:lstStyle>
            <a:lvl1pPr>
              <a:defRPr>
                <a:solidFill>
                  <a:schemeClr val="bg1"/>
                </a:solidFill>
              </a:defRPr>
            </a:lvl1pPr>
          </a:lstStyle>
          <a:p>
            <a:r>
              <a:rPr lang="en-GB"/>
              <a:t>Click to add chapter number and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pic>
        <p:nvPicPr>
          <p:cNvPr id="34" name="Graphic 33">
            <a:extLst>
              <a:ext uri="{FF2B5EF4-FFF2-40B4-BE49-F238E27FC236}">
                <a16:creationId xmlns:a16="http://schemas.microsoft.com/office/drawing/2014/main" id="{85E3058E-DF72-4531-BC6D-103DA984DB0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18643" y="299811"/>
            <a:ext cx="2725548" cy="2725548"/>
          </a:xfrm>
          <a:prstGeom prst="rect">
            <a:avLst/>
          </a:prstGeom>
        </p:spPr>
      </p:pic>
    </p:spTree>
    <p:extLst>
      <p:ext uri="{BB962C8B-B14F-4D97-AF65-F5344CB8AC3E}">
        <p14:creationId xmlns:p14="http://schemas.microsoft.com/office/powerpoint/2010/main" val="3569878673"/>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lide 5">
    <p:bg>
      <p:bgPr>
        <a:solidFill>
          <a:srgbClr val="EACBBB">
            <a:alpha val="25000"/>
          </a:srgb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55AA8E6-7A46-4092-A3A7-300270FD1AF4}"/>
              </a:ext>
            </a:extLst>
          </p:cNvPr>
          <p:cNvSpPr>
            <a:spLocks noGrp="1"/>
          </p:cNvSpPr>
          <p:nvPr>
            <p:ph type="pic" sz="quarter" idx="13" hasCustomPrompt="1"/>
          </p:nvPr>
        </p:nvSpPr>
        <p:spPr>
          <a:xfrm>
            <a:off x="6113418" y="0"/>
            <a:ext cx="3030582" cy="5143500"/>
          </a:xfrm>
          <a:solidFill>
            <a:schemeClr val="bg1">
              <a:lumMod val="75000"/>
            </a:schemeClr>
          </a:solid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picture</a:t>
            </a:r>
          </a:p>
        </p:txBody>
      </p:sp>
      <p:sp>
        <p:nvSpPr>
          <p:cNvPr id="2" name="Title 1"/>
          <p:cNvSpPr>
            <a:spLocks noGrp="1"/>
          </p:cNvSpPr>
          <p:nvPr>
            <p:ph type="title" hasCustomPrompt="1"/>
          </p:nvPr>
        </p:nvSpPr>
        <p:spPr>
          <a:xfrm>
            <a:off x="287338" y="231774"/>
            <a:ext cx="3924300" cy="1439863"/>
          </a:xfrm>
        </p:spPr>
        <p:txBody>
          <a:bodyPr/>
          <a:lstStyle>
            <a:lvl1pPr>
              <a:defRPr/>
            </a:lvl1pPr>
          </a:lstStyle>
          <a:p>
            <a:r>
              <a:rPr lang="en-GB"/>
              <a:t>Click to add chapter number and title</a:t>
            </a:r>
          </a:p>
        </p:txBody>
      </p:sp>
      <p:sp>
        <p:nvSpPr>
          <p:cNvPr id="4" name="Date Placeholder 3"/>
          <p:cNvSpPr>
            <a:spLocks noGrp="1"/>
          </p:cNvSpPr>
          <p:nvPr>
            <p:ph type="dt" sz="half" idx="10"/>
          </p:nvPr>
        </p:nvSpPr>
        <p:spPr>
          <a:xfrm>
            <a:off x="7191564" y="4875766"/>
            <a:ext cx="1291279" cy="129382"/>
          </a:xfrm>
        </p:spPr>
        <p:txBody>
          <a:bodyPr/>
          <a:lstStyle>
            <a:lvl1pPr>
              <a:defRPr>
                <a:solidFill>
                  <a:schemeClr val="bg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A9A9A9"/>
                </a:solidFill>
              </a:defRPr>
            </a:lvl1pPr>
          </a:lstStyle>
          <a:p>
            <a:r>
              <a:rPr lang="en-GB"/>
              <a:t>Internal</a:t>
            </a:r>
          </a:p>
        </p:txBody>
      </p:sp>
      <p:sp>
        <p:nvSpPr>
          <p:cNvPr id="6" name="Slide Number Placeholder 5"/>
          <p:cNvSpPr>
            <a:spLocks noGrp="1"/>
          </p:cNvSpPr>
          <p:nvPr>
            <p:ph type="sldNum" sz="quarter" idx="12"/>
          </p:nvPr>
        </p:nvSpPr>
        <p:spPr>
          <a:xfrm>
            <a:off x="8529077" y="4875766"/>
            <a:ext cx="316567" cy="129382"/>
          </a:xfrm>
        </p:spPr>
        <p:txBody>
          <a:bodyPr/>
          <a:lstStyle>
            <a:lvl1pPr>
              <a:defRPr>
                <a:solidFill>
                  <a:schemeClr val="bg1"/>
                </a:solidFill>
              </a:defRPr>
            </a:lvl1pPr>
          </a:lstStyle>
          <a:p>
            <a:fld id="{61E25E67-CBB9-434B-BBF7-0A5E970272B8}" type="slidenum">
              <a:rPr lang="en-GB" smtClean="0"/>
              <a:pPr/>
              <a:t>‹#›</a:t>
            </a:fld>
            <a:endParaRPr lang="en-GB"/>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A9A9A9"/>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66920928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36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6">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55AA8E6-7A46-4092-A3A7-300270FD1AF4}"/>
              </a:ext>
            </a:extLst>
          </p:cNvPr>
          <p:cNvSpPr>
            <a:spLocks noGrp="1"/>
          </p:cNvSpPr>
          <p:nvPr>
            <p:ph type="pic" sz="quarter" idx="13" hasCustomPrompt="1"/>
          </p:nvPr>
        </p:nvSpPr>
        <p:spPr>
          <a:xfrm>
            <a:off x="6113418" y="0"/>
            <a:ext cx="3030582" cy="5143500"/>
          </a:xfrm>
          <a:solidFill>
            <a:schemeClr val="bg1">
              <a:lumMod val="75000"/>
            </a:schemeClr>
          </a:solid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picture</a:t>
            </a:r>
          </a:p>
        </p:txBody>
      </p:sp>
      <p:sp>
        <p:nvSpPr>
          <p:cNvPr id="2" name="Title 1"/>
          <p:cNvSpPr>
            <a:spLocks noGrp="1"/>
          </p:cNvSpPr>
          <p:nvPr>
            <p:ph type="title" hasCustomPrompt="1"/>
          </p:nvPr>
        </p:nvSpPr>
        <p:spPr>
          <a:xfrm>
            <a:off x="287338" y="231774"/>
            <a:ext cx="3924300" cy="1439863"/>
          </a:xfrm>
        </p:spPr>
        <p:txBody>
          <a:bodyPr/>
          <a:lstStyle>
            <a:lvl1pPr>
              <a:defRPr>
                <a:solidFill>
                  <a:schemeClr val="bg1"/>
                </a:solidFill>
              </a:defRPr>
            </a:lvl1pPr>
          </a:lstStyle>
          <a:p>
            <a:r>
              <a:rPr lang="en-GB"/>
              <a:t>Click to add chapter number and title</a:t>
            </a:r>
          </a:p>
        </p:txBody>
      </p:sp>
      <p:sp>
        <p:nvSpPr>
          <p:cNvPr id="4" name="Date Placeholder 3"/>
          <p:cNvSpPr>
            <a:spLocks noGrp="1"/>
          </p:cNvSpPr>
          <p:nvPr>
            <p:ph type="dt" sz="half" idx="10"/>
          </p:nvPr>
        </p:nvSpPr>
        <p:spPr>
          <a:xfrm>
            <a:off x="7202323" y="4875766"/>
            <a:ext cx="1291279" cy="129382"/>
          </a:xfrm>
        </p:spPr>
        <p:txBody>
          <a:bodyPr/>
          <a:lstStyle>
            <a:lvl1pPr>
              <a:defRPr>
                <a:solidFill>
                  <a:schemeClr val="bg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p:cNvSpPr>
            <a:spLocks noGrp="1"/>
          </p:cNvSpPr>
          <p:nvPr>
            <p:ph type="sldNum" sz="quarter" idx="12"/>
          </p:nvPr>
        </p:nvSpPr>
        <p:spPr>
          <a:xfrm>
            <a:off x="8539836" y="4875766"/>
            <a:ext cx="316567" cy="129382"/>
          </a:xfrm>
        </p:spPr>
        <p:txBody>
          <a:bodyPr/>
          <a:lstStyle>
            <a:lvl1pPr>
              <a:defRPr>
                <a:solidFill>
                  <a:schemeClr val="bg1"/>
                </a:solidFill>
              </a:defRPr>
            </a:lvl1pPr>
          </a:lstStyle>
          <a:p>
            <a:fld id="{61E25E67-CBB9-434B-BBF7-0A5E970272B8}" type="slidenum">
              <a:rPr lang="en-GB" smtClean="0"/>
              <a:pPr/>
              <a:t>‹#›</a:t>
            </a:fld>
            <a:endParaRPr lang="en-GB"/>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2382789952"/>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guide id="4" pos="369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peakers slide 3">
    <p:bg>
      <p:bgPr>
        <a:solidFill>
          <a:schemeClr val="accent3">
            <a:alpha val="25000"/>
          </a:schemeClr>
        </a:solid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accent1"/>
                </a:solidFill>
              </a:defRPr>
            </a:lvl1pPr>
          </a:lstStyle>
          <a:p>
            <a:r>
              <a:rPr lang="en-GB"/>
              <a:t>Speakers name</a:t>
            </a:r>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655B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role title</a:t>
            </a:r>
          </a:p>
        </p:txBody>
      </p:sp>
      <p:grpSp>
        <p:nvGrpSpPr>
          <p:cNvPr id="34" name="Graphic 19">
            <a:extLst>
              <a:ext uri="{FF2B5EF4-FFF2-40B4-BE49-F238E27FC236}">
                <a16:creationId xmlns:a16="http://schemas.microsoft.com/office/drawing/2014/main" id="{30CCF508-8A96-414E-9404-07DB1BC11164}"/>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sp>
        <p:nvSpPr>
          <p:cNvPr id="32" name="Picture Placeholder 62">
            <a:extLst>
              <a:ext uri="{FF2B5EF4-FFF2-40B4-BE49-F238E27FC236}">
                <a16:creationId xmlns:a16="http://schemas.microsoft.com/office/drawing/2014/main" id="{51DD727F-E43F-4B84-9AF0-3AE3A5A8C39E}"/>
              </a:ext>
            </a:extLst>
          </p:cNvPr>
          <p:cNvSpPr>
            <a:spLocks noGrp="1"/>
          </p:cNvSpPr>
          <p:nvPr>
            <p:ph type="pic" sz="quarter" idx="14" hasCustomPrompt="1"/>
          </p:nvPr>
        </p:nvSpPr>
        <p:spPr>
          <a:xfrm>
            <a:off x="5915025" y="1050925"/>
            <a:ext cx="2524125" cy="3338513"/>
          </a:xfrm>
          <a:prstGeom prst="rect">
            <a:avLst/>
          </a:pr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GB"/>
              <a:t>Click to add picture</a:t>
            </a:r>
          </a:p>
        </p:txBody>
      </p:sp>
    </p:spTree>
    <p:extLst>
      <p:ext uri="{BB962C8B-B14F-4D97-AF65-F5344CB8AC3E}">
        <p14:creationId xmlns:p14="http://schemas.microsoft.com/office/powerpoint/2010/main" val="14968500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peakers slide 4">
    <p:bg>
      <p:bgPr>
        <a:solidFill>
          <a:schemeClr val="accent1"/>
        </a:solid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bg1"/>
                </a:solidFill>
              </a:defRPr>
            </a:lvl1pPr>
          </a:lstStyle>
          <a:p>
            <a:r>
              <a:rPr lang="en-GB"/>
              <a:t>Speakers name</a:t>
            </a:r>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EACBB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role title</a:t>
            </a:r>
          </a:p>
        </p:txBody>
      </p:sp>
      <p:grpSp>
        <p:nvGrpSpPr>
          <p:cNvPr id="34" name="Graphic 19">
            <a:extLst>
              <a:ext uri="{FF2B5EF4-FFF2-40B4-BE49-F238E27FC236}">
                <a16:creationId xmlns:a16="http://schemas.microsoft.com/office/drawing/2014/main" id="{30CCF508-8A96-414E-9404-07DB1BC11164}"/>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sp>
        <p:nvSpPr>
          <p:cNvPr id="63" name="Picture Placeholder 62">
            <a:extLst>
              <a:ext uri="{FF2B5EF4-FFF2-40B4-BE49-F238E27FC236}">
                <a16:creationId xmlns:a16="http://schemas.microsoft.com/office/drawing/2014/main" id="{ED1BA532-3110-40F8-A761-D6129FF3DF71}"/>
              </a:ext>
            </a:extLst>
          </p:cNvPr>
          <p:cNvSpPr>
            <a:spLocks noGrp="1"/>
          </p:cNvSpPr>
          <p:nvPr>
            <p:ph type="pic" sz="quarter" idx="14" hasCustomPrompt="1"/>
          </p:nvPr>
        </p:nvSpPr>
        <p:spPr>
          <a:xfrm>
            <a:off x="5915025" y="1050925"/>
            <a:ext cx="2524125" cy="3338513"/>
          </a:xfrm>
          <a:prstGeom prst="rect">
            <a:avLst/>
          </a:pr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GB"/>
              <a:t>Click to add picture</a:t>
            </a:r>
          </a:p>
        </p:txBody>
      </p:sp>
    </p:spTree>
    <p:extLst>
      <p:ext uri="{BB962C8B-B14F-4D97-AF65-F5344CB8AC3E}">
        <p14:creationId xmlns:p14="http://schemas.microsoft.com/office/powerpoint/2010/main" val="1973769599"/>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5"/>
            <a:ext cx="8569325" cy="971550"/>
          </a:xfrm>
        </p:spPr>
        <p:txBody>
          <a:bodyPr/>
          <a:lstStyle>
            <a:lvl1pPr>
              <a:defRPr sz="2400">
                <a:solidFill>
                  <a:schemeClr val="bg1"/>
                </a:solidFill>
              </a:defRPr>
            </a:lvl1pPr>
          </a:lstStyle>
          <a:p>
            <a:r>
              <a:rPr lang="en-GB"/>
              <a:t>Click to add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17249" y="3044758"/>
            <a:ext cx="1839414" cy="1796190"/>
          </a:xfrm>
          <a:prstGeom prst="rect">
            <a:avLst/>
          </a:prstGeom>
        </p:spPr>
      </p:pic>
      <p:grpSp>
        <p:nvGrpSpPr>
          <p:cNvPr id="10" name="Graphic 19">
            <a:extLst>
              <a:ext uri="{FF2B5EF4-FFF2-40B4-BE49-F238E27FC236}">
                <a16:creationId xmlns:a16="http://schemas.microsoft.com/office/drawing/2014/main" id="{59D87852-F834-409C-B191-0E3DB7829DDA}"/>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653109741"/>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5"/>
            <a:ext cx="8569325" cy="971550"/>
          </a:xfrm>
        </p:spPr>
        <p:txBody>
          <a:bodyPr/>
          <a:lstStyle>
            <a:lvl1pPr>
              <a:defRPr sz="2400">
                <a:solidFill>
                  <a:schemeClr val="bg1"/>
                </a:solidFill>
              </a:defRPr>
            </a:lvl1pPr>
          </a:lstStyle>
          <a:p>
            <a:r>
              <a:rPr lang="en-GB"/>
              <a:t>Click to add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grpSp>
        <p:nvGrpSpPr>
          <p:cNvPr id="10" name="Graphic 19">
            <a:extLst>
              <a:ext uri="{FF2B5EF4-FFF2-40B4-BE49-F238E27FC236}">
                <a16:creationId xmlns:a16="http://schemas.microsoft.com/office/drawing/2014/main" id="{59D87852-F834-409C-B191-0E3DB7829DDA}"/>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424981904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1"/>
        </a:solidFill>
        <a:effectLst/>
      </p:bgPr>
    </p:bg>
    <p:spTree>
      <p:nvGrpSpPr>
        <p:cNvPr id="1" name=""/>
        <p:cNvGrpSpPr/>
        <p:nvPr/>
      </p:nvGrpSpPr>
      <p:grpSpPr>
        <a:xfrm>
          <a:off x="0" y="0"/>
          <a:ext cx="0" cy="0"/>
          <a:chOff x="0" y="0"/>
          <a:chExt cx="0" cy="0"/>
        </a:xfrm>
      </p:grpSpPr>
      <p:grpSp>
        <p:nvGrpSpPr>
          <p:cNvPr id="11" name="Logo">
            <a:extLst>
              <a:ext uri="{FF2B5EF4-FFF2-40B4-BE49-F238E27FC236}">
                <a16:creationId xmlns:a16="http://schemas.microsoft.com/office/drawing/2014/main" id="{E1AED2E5-EACC-4379-8B86-BDCC33C414F2}"/>
              </a:ext>
            </a:extLst>
          </p:cNvPr>
          <p:cNvGrpSpPr/>
          <p:nvPr userDrawn="1"/>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C7D6CCA3-D98F-4E8C-B9B8-253423212EE6}"/>
              </a:ext>
            </a:extLst>
          </p:cNvPr>
          <p:cNvSpPr>
            <a:spLocks noGrp="1"/>
          </p:cNvSpPr>
          <p:nvPr>
            <p:ph type="ctrTitle" hasCustomPrompt="1"/>
          </p:nvPr>
        </p:nvSpPr>
        <p:spPr>
          <a:xfrm>
            <a:off x="576261" y="231776"/>
            <a:ext cx="4104000" cy="2583344"/>
          </a:xfrm>
        </p:spPr>
        <p:txBody>
          <a:bodyPr anchor="b"/>
          <a:lstStyle>
            <a:lvl1pPr algn="l">
              <a:defRPr sz="4400" b="0">
                <a:solidFill>
                  <a:schemeClr val="bg1"/>
                </a:solidFill>
              </a:defRPr>
            </a:lvl1pPr>
          </a:lstStyle>
          <a:p>
            <a:r>
              <a:rPr lang="en-GB"/>
              <a:t>Click to add title</a:t>
            </a:r>
          </a:p>
        </p:txBody>
      </p:sp>
      <p:sp>
        <p:nvSpPr>
          <p:cNvPr id="35" name="Subtitle 2">
            <a:extLst>
              <a:ext uri="{FF2B5EF4-FFF2-40B4-BE49-F238E27FC236}">
                <a16:creationId xmlns:a16="http://schemas.microsoft.com/office/drawing/2014/main" id="{466A57BE-C742-4942-BC2C-5CCB046B109C}"/>
              </a:ext>
            </a:extLst>
          </p:cNvPr>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 title</a:t>
            </a:r>
          </a:p>
        </p:txBody>
      </p:sp>
      <p:sp>
        <p:nvSpPr>
          <p:cNvPr id="36" name="Text Placeholder 33">
            <a:extLst>
              <a:ext uri="{FF2B5EF4-FFF2-40B4-BE49-F238E27FC236}">
                <a16:creationId xmlns:a16="http://schemas.microsoft.com/office/drawing/2014/main" id="{D784ED6D-55C4-43AE-897A-8020AD869C28}"/>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EACBBB"/>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
        <p:nvSpPr>
          <p:cNvPr id="39" name="Dots">
            <a:extLst>
              <a:ext uri="{FF2B5EF4-FFF2-40B4-BE49-F238E27FC236}">
                <a16:creationId xmlns:a16="http://schemas.microsoft.com/office/drawing/2014/main" id="{7E284916-3830-4B2D-96DE-5DDABBF929B7}"/>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2"/>
          </a:solidFill>
          <a:ln w="4800" cap="flat">
            <a:noFill/>
            <a:prstDash val="solid"/>
            <a:miter/>
          </a:ln>
        </p:spPr>
        <p:txBody>
          <a:bodyPr rtlCol="0" anchor="ctr"/>
          <a:lstStyle/>
          <a:p>
            <a:endParaRPr lang="en-GB"/>
          </a:p>
        </p:txBody>
      </p:sp>
    </p:spTree>
    <p:extLst>
      <p:ext uri="{BB962C8B-B14F-4D97-AF65-F5344CB8AC3E}">
        <p14:creationId xmlns:p14="http://schemas.microsoft.com/office/powerpoint/2010/main" val="3889503919"/>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5"/>
            <a:ext cx="8569325" cy="396000"/>
          </a:xfrm>
        </p:spPr>
        <p:txBody>
          <a:bodyPr/>
          <a:lstStyle>
            <a:lvl1pPr>
              <a:defRPr sz="2400">
                <a:solidFill>
                  <a:schemeClr val="bg1"/>
                </a:solidFill>
              </a:defRPr>
            </a:lvl1pPr>
          </a:lstStyle>
          <a:p>
            <a:r>
              <a:rPr lang="en-GB"/>
              <a:t>Click to add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grpSp>
        <p:nvGrpSpPr>
          <p:cNvPr id="10" name="Graphic 19">
            <a:extLst>
              <a:ext uri="{FF2B5EF4-FFF2-40B4-BE49-F238E27FC236}">
                <a16:creationId xmlns:a16="http://schemas.microsoft.com/office/drawing/2014/main" id="{59D87852-F834-409C-B191-0E3DB7829DDA}"/>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2" name="Subtitle 2">
            <a:extLst>
              <a:ext uri="{FF2B5EF4-FFF2-40B4-BE49-F238E27FC236}">
                <a16:creationId xmlns:a16="http://schemas.microsoft.com/office/drawing/2014/main" id="{8F3246DC-C5BF-4123-BA49-B14EF33A4FF6}"/>
              </a:ext>
            </a:extLst>
          </p:cNvPr>
          <p:cNvSpPr>
            <a:spLocks noGrp="1"/>
          </p:cNvSpPr>
          <p:nvPr>
            <p:ph type="subTitle" idx="13" hasCustomPrompt="1"/>
          </p:nvPr>
        </p:nvSpPr>
        <p:spPr>
          <a:xfrm>
            <a:off x="287337" y="735013"/>
            <a:ext cx="8569325" cy="252412"/>
          </a:xfrm>
        </p:spPr>
        <p:txBody>
          <a:bodyPr>
            <a:noAutofit/>
          </a:bodyPr>
          <a:lstStyle>
            <a:lvl1pPr marL="0" indent="0" algn="l">
              <a:lnSpc>
                <a:spcPct val="90000"/>
              </a:lnSpc>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subtitle</a:t>
            </a:r>
          </a:p>
        </p:txBody>
      </p:sp>
    </p:spTree>
    <p:extLst>
      <p:ext uri="{BB962C8B-B14F-4D97-AF65-F5344CB8AC3E}">
        <p14:creationId xmlns:p14="http://schemas.microsoft.com/office/powerpoint/2010/main" val="2128515133"/>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17249" y="3044758"/>
            <a:ext cx="1839414" cy="1796190"/>
          </a:xfrm>
          <a:prstGeom prst="rect">
            <a:avLst/>
          </a:prstGeom>
        </p:spPr>
      </p:pic>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Tree>
    <p:extLst>
      <p:ext uri="{BB962C8B-B14F-4D97-AF65-F5344CB8AC3E}">
        <p14:creationId xmlns:p14="http://schemas.microsoft.com/office/powerpoint/2010/main" val="291865805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Tree>
    <p:extLst>
      <p:ext uri="{BB962C8B-B14F-4D97-AF65-F5344CB8AC3E}">
        <p14:creationId xmlns:p14="http://schemas.microsoft.com/office/powerpoint/2010/main" val="3175124761"/>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396000"/>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
        <p:nvSpPr>
          <p:cNvPr id="6" name="Subtitle 2">
            <a:extLst>
              <a:ext uri="{FF2B5EF4-FFF2-40B4-BE49-F238E27FC236}">
                <a16:creationId xmlns:a16="http://schemas.microsoft.com/office/drawing/2014/main" id="{DB2EFC80-19D6-4D40-8BBD-10FBF9FB3832}"/>
              </a:ext>
            </a:extLst>
          </p:cNvPr>
          <p:cNvSpPr>
            <a:spLocks noGrp="1"/>
          </p:cNvSpPr>
          <p:nvPr>
            <p:ph type="subTitle" idx="13" hasCustomPrompt="1"/>
          </p:nvPr>
        </p:nvSpPr>
        <p:spPr>
          <a:xfrm>
            <a:off x="287337" y="735013"/>
            <a:ext cx="8569325" cy="252412"/>
          </a:xfrm>
        </p:spPr>
        <p:txBody>
          <a:bodyPr>
            <a:noAutofit/>
          </a:bodyPr>
          <a:lstStyle>
            <a:lvl1pPr marL="0" indent="0" algn="l">
              <a:lnSpc>
                <a:spcPct val="90000"/>
              </a:lnSpc>
              <a:spcBef>
                <a:spcPts val="0"/>
              </a:spcBef>
              <a:buNone/>
              <a:defRPr sz="16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subtitle</a:t>
            </a:r>
          </a:p>
        </p:txBody>
      </p:sp>
    </p:spTree>
    <p:extLst>
      <p:ext uri="{BB962C8B-B14F-4D97-AF65-F5344CB8AC3E}">
        <p14:creationId xmlns:p14="http://schemas.microsoft.com/office/powerpoint/2010/main" val="24730820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7">
    <p:bg>
      <p:bgPr>
        <a:solidFill>
          <a:schemeClr val="tx2">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17249" y="3044758"/>
            <a:ext cx="1839414" cy="1796190"/>
          </a:xfrm>
          <a:prstGeom prst="rect">
            <a:avLst/>
          </a:prstGeom>
        </p:spPr>
      </p:pic>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Tree>
    <p:extLst>
      <p:ext uri="{BB962C8B-B14F-4D97-AF65-F5344CB8AC3E}">
        <p14:creationId xmlns:p14="http://schemas.microsoft.com/office/powerpoint/2010/main" val="7770869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8">
    <p:bg>
      <p:bgPr>
        <a:solidFill>
          <a:schemeClr val="tx2">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Tree>
    <p:extLst>
      <p:ext uri="{BB962C8B-B14F-4D97-AF65-F5344CB8AC3E}">
        <p14:creationId xmlns:p14="http://schemas.microsoft.com/office/powerpoint/2010/main" val="83904657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9">
    <p:bg>
      <p:bgPr>
        <a:solidFill>
          <a:schemeClr val="tx2">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396000"/>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
        <p:nvSpPr>
          <p:cNvPr id="10" name="Subtitle 2">
            <a:extLst>
              <a:ext uri="{FF2B5EF4-FFF2-40B4-BE49-F238E27FC236}">
                <a16:creationId xmlns:a16="http://schemas.microsoft.com/office/drawing/2014/main" id="{336B8BE9-BB36-4A36-9F26-11708C686D0D}"/>
              </a:ext>
            </a:extLst>
          </p:cNvPr>
          <p:cNvSpPr>
            <a:spLocks noGrp="1"/>
          </p:cNvSpPr>
          <p:nvPr>
            <p:ph type="subTitle" idx="13" hasCustomPrompt="1"/>
          </p:nvPr>
        </p:nvSpPr>
        <p:spPr>
          <a:xfrm>
            <a:off x="287337" y="735013"/>
            <a:ext cx="8569325" cy="252412"/>
          </a:xfrm>
        </p:spPr>
        <p:txBody>
          <a:bodyPr>
            <a:noAutofit/>
          </a:bodyPr>
          <a:lstStyle>
            <a:lvl1pPr marL="0" indent="0" algn="l">
              <a:lnSpc>
                <a:spcPct val="90000"/>
              </a:lnSpc>
              <a:spcBef>
                <a:spcPts val="0"/>
              </a:spcBef>
              <a:buNone/>
              <a:defRPr sz="16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subtitle</a:t>
            </a:r>
          </a:p>
        </p:txBody>
      </p:sp>
    </p:spTree>
    <p:extLst>
      <p:ext uri="{BB962C8B-B14F-4D97-AF65-F5344CB8AC3E}">
        <p14:creationId xmlns:p14="http://schemas.microsoft.com/office/powerpoint/2010/main" val="590623286"/>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3" name="Content Placeholder 2"/>
          <p:cNvSpPr>
            <a:spLocks noGrp="1"/>
          </p:cNvSpPr>
          <p:nvPr>
            <p:ph idx="1" hasCustomPrompt="1"/>
          </p:nvPr>
        </p:nvSpPr>
        <p:spPr>
          <a:xfrm>
            <a:off x="287338" y="1384301"/>
            <a:ext cx="75247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17249" y="3044758"/>
            <a:ext cx="1839414" cy="1796190"/>
          </a:xfrm>
          <a:prstGeom prst="rect">
            <a:avLst/>
          </a:prstGeom>
        </p:spPr>
      </p:pic>
    </p:spTree>
    <p:extLst>
      <p:ext uri="{BB962C8B-B14F-4D97-AF65-F5344CB8AC3E}">
        <p14:creationId xmlns:p14="http://schemas.microsoft.com/office/powerpoint/2010/main" val="2854620503"/>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3" name="Content Placeholder 2"/>
          <p:cNvSpPr>
            <a:spLocks noGrp="1"/>
          </p:cNvSpPr>
          <p:nvPr>
            <p:ph idx="1" hasCustomPrompt="1"/>
          </p:nvPr>
        </p:nvSpPr>
        <p:spPr>
          <a:xfrm>
            <a:off x="287338" y="1384301"/>
            <a:ext cx="75247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Tree>
    <p:extLst>
      <p:ext uri="{BB962C8B-B14F-4D97-AF65-F5344CB8AC3E}">
        <p14:creationId xmlns:p14="http://schemas.microsoft.com/office/powerpoint/2010/main" val="2224520615"/>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3" name="Content Placeholder 2"/>
          <p:cNvSpPr>
            <a:spLocks noGrp="1"/>
          </p:cNvSpPr>
          <p:nvPr>
            <p:ph idx="1" hasCustomPrompt="1"/>
          </p:nvPr>
        </p:nvSpPr>
        <p:spPr>
          <a:xfrm>
            <a:off x="287338" y="1384301"/>
            <a:ext cx="36004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17249" y="3044758"/>
            <a:ext cx="1839414" cy="1796190"/>
          </a:xfrm>
          <a:prstGeom prst="rect">
            <a:avLst/>
          </a:prstGeom>
        </p:spPr>
      </p:pic>
      <p:sp>
        <p:nvSpPr>
          <p:cNvPr id="11" name="Content Placeholder 2">
            <a:extLst>
              <a:ext uri="{FF2B5EF4-FFF2-40B4-BE49-F238E27FC236}">
                <a16:creationId xmlns:a16="http://schemas.microsoft.com/office/drawing/2014/main" id="{6AFA2D52-E665-4CA4-A88B-1E264F26A5C2}"/>
              </a:ext>
            </a:extLst>
          </p:cNvPr>
          <p:cNvSpPr>
            <a:spLocks noGrp="1"/>
          </p:cNvSpPr>
          <p:nvPr>
            <p:ph idx="14" hasCustomPrompt="1"/>
          </p:nvPr>
        </p:nvSpPr>
        <p:spPr>
          <a:xfrm>
            <a:off x="4217203" y="1384301"/>
            <a:ext cx="36004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42649167"/>
      </p:ext>
    </p:extLst>
  </p:cSld>
  <p:clrMapOvr>
    <a:masterClrMapping/>
  </p:clrMapOvr>
  <p:extLst>
    <p:ext uri="{DCECCB84-F9BA-43D5-87BE-67443E8EF086}">
      <p15:sldGuideLst xmlns:p15="http://schemas.microsoft.com/office/powerpoint/2012/main">
        <p15:guide id="1" pos="2449" userDrawn="1">
          <p15:clr>
            <a:srgbClr val="FBAE40"/>
          </p15:clr>
        </p15:guide>
        <p15:guide id="2" pos="2653" userDrawn="1">
          <p15:clr>
            <a:srgbClr val="FBAE40"/>
          </p15:clr>
        </p15:guide>
        <p15:guide id="3" pos="492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alpha val="25000"/>
          </a:schemeClr>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B9C4FDA-47FC-4EF4-87B8-F8831D0B6EFD}"/>
              </a:ext>
            </a:extLst>
          </p:cNvPr>
          <p:cNvSpPr/>
          <p:nvPr userDrawn="1"/>
        </p:nvSpPr>
        <p:spPr>
          <a:xfrm>
            <a:off x="5466988" y="0"/>
            <a:ext cx="367701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Picture Placeholder 36">
            <a:extLst>
              <a:ext uri="{FF2B5EF4-FFF2-40B4-BE49-F238E27FC236}">
                <a16:creationId xmlns:a16="http://schemas.microsoft.com/office/drawing/2014/main" id="{9F08C50D-C580-4576-ABA3-0C6EDE50A788}"/>
              </a:ext>
            </a:extLst>
          </p:cNvPr>
          <p:cNvSpPr>
            <a:spLocks noGrp="1"/>
          </p:cNvSpPr>
          <p:nvPr>
            <p:ph type="pic" sz="quarter" idx="14" hasCustomPrompt="1"/>
          </p:nvPr>
        </p:nvSpPr>
        <p:spPr>
          <a:xfrm>
            <a:off x="5434626" y="0"/>
            <a:ext cx="3711600" cy="5143500"/>
          </a:xfrm>
          <a:custGeom>
            <a:avLst/>
            <a:gdLst>
              <a:gd name="connsiteX0" fmla="*/ 142240 w 3708000"/>
              <a:gd name="connsiteY0" fmla="*/ 2070213 h 5143500"/>
              <a:gd name="connsiteX1" fmla="*/ 129373 w 3708000"/>
              <a:gd name="connsiteY1" fmla="*/ 2081770 h 5143500"/>
              <a:gd name="connsiteX2" fmla="*/ 129373 w 3708000"/>
              <a:gd name="connsiteY2" fmla="*/ 2081817 h 5143500"/>
              <a:gd name="connsiteX3" fmla="*/ 141900 w 3708000"/>
              <a:gd name="connsiteY3" fmla="*/ 2093986 h 5143500"/>
              <a:gd name="connsiteX4" fmla="*/ 154416 w 3708000"/>
              <a:gd name="connsiteY4" fmla="*/ 2082425 h 5143500"/>
              <a:gd name="connsiteX5" fmla="*/ 142240 w 3708000"/>
              <a:gd name="connsiteY5" fmla="*/ 2070213 h 5143500"/>
              <a:gd name="connsiteX6" fmla="*/ 142531 w 3708000"/>
              <a:gd name="connsiteY6" fmla="*/ 1765449 h 5143500"/>
              <a:gd name="connsiteX7" fmla="*/ 116798 w 3708000"/>
              <a:gd name="connsiteY7" fmla="*/ 1788657 h 5143500"/>
              <a:gd name="connsiteX8" fmla="*/ 116798 w 3708000"/>
              <a:gd name="connsiteY8" fmla="*/ 1788707 h 5143500"/>
              <a:gd name="connsiteX9" fmla="*/ 141899 w 3708000"/>
              <a:gd name="connsiteY9" fmla="*/ 1813090 h 5143500"/>
              <a:gd name="connsiteX10" fmla="*/ 166987 w 3708000"/>
              <a:gd name="connsiteY10" fmla="*/ 1789873 h 5143500"/>
              <a:gd name="connsiteX11" fmla="*/ 142531 w 3708000"/>
              <a:gd name="connsiteY11" fmla="*/ 1765449 h 5143500"/>
              <a:gd name="connsiteX12" fmla="*/ 142240 w 3708000"/>
              <a:gd name="connsiteY12" fmla="*/ 1484172 h 5143500"/>
              <a:gd name="connsiteX13" fmla="*/ 129373 w 3708000"/>
              <a:gd name="connsiteY13" fmla="*/ 1495729 h 5143500"/>
              <a:gd name="connsiteX14" fmla="*/ 129373 w 3708000"/>
              <a:gd name="connsiteY14" fmla="*/ 1495874 h 5143500"/>
              <a:gd name="connsiteX15" fmla="*/ 141899 w 3708000"/>
              <a:gd name="connsiteY15" fmla="*/ 1507945 h 5143500"/>
              <a:gd name="connsiteX16" fmla="*/ 154416 w 3708000"/>
              <a:gd name="connsiteY16" fmla="*/ 1496384 h 5143500"/>
              <a:gd name="connsiteX17" fmla="*/ 142240 w 3708000"/>
              <a:gd name="connsiteY17" fmla="*/ 1484172 h 5143500"/>
              <a:gd name="connsiteX18" fmla="*/ 142240 w 3708000"/>
              <a:gd name="connsiteY18" fmla="*/ 1191246 h 5143500"/>
              <a:gd name="connsiteX19" fmla="*/ 129373 w 3708000"/>
              <a:gd name="connsiteY19" fmla="*/ 1202803 h 5143500"/>
              <a:gd name="connsiteX20" fmla="*/ 129373 w 3708000"/>
              <a:gd name="connsiteY20" fmla="*/ 1202948 h 5143500"/>
              <a:gd name="connsiteX21" fmla="*/ 141899 w 3708000"/>
              <a:gd name="connsiteY21" fmla="*/ 1215019 h 5143500"/>
              <a:gd name="connsiteX22" fmla="*/ 154416 w 3708000"/>
              <a:gd name="connsiteY22" fmla="*/ 1203458 h 5143500"/>
              <a:gd name="connsiteX23" fmla="*/ 142240 w 3708000"/>
              <a:gd name="connsiteY23" fmla="*/ 1191246 h 5143500"/>
              <a:gd name="connsiteX24" fmla="*/ 142191 w 3708000"/>
              <a:gd name="connsiteY24" fmla="*/ 898320 h 5143500"/>
              <a:gd name="connsiteX25" fmla="*/ 129373 w 3708000"/>
              <a:gd name="connsiteY25" fmla="*/ 909924 h 5143500"/>
              <a:gd name="connsiteX26" fmla="*/ 141900 w 3708000"/>
              <a:gd name="connsiteY26" fmla="*/ 922093 h 5143500"/>
              <a:gd name="connsiteX27" fmla="*/ 154421 w 3708000"/>
              <a:gd name="connsiteY27" fmla="*/ 910486 h 5143500"/>
              <a:gd name="connsiteX28" fmla="*/ 142191 w 3708000"/>
              <a:gd name="connsiteY28" fmla="*/ 898320 h 5143500"/>
              <a:gd name="connsiteX29" fmla="*/ 142486 w 3708000"/>
              <a:gd name="connsiteY29" fmla="*/ 593738 h 5143500"/>
              <a:gd name="connsiteX30" fmla="*/ 116798 w 3708000"/>
              <a:gd name="connsiteY30" fmla="*/ 616998 h 5143500"/>
              <a:gd name="connsiteX31" fmla="*/ 141900 w 3708000"/>
              <a:gd name="connsiteY31" fmla="*/ 641384 h 5143500"/>
              <a:gd name="connsiteX32" fmla="*/ 166986 w 3708000"/>
              <a:gd name="connsiteY32" fmla="*/ 618121 h 5143500"/>
              <a:gd name="connsiteX33" fmla="*/ 142486 w 3708000"/>
              <a:gd name="connsiteY33" fmla="*/ 593738 h 5143500"/>
              <a:gd name="connsiteX34" fmla="*/ 142191 w 3708000"/>
              <a:gd name="connsiteY34" fmla="*/ 312467 h 5143500"/>
              <a:gd name="connsiteX35" fmla="*/ 129373 w 3708000"/>
              <a:gd name="connsiteY35" fmla="*/ 324071 h 5143500"/>
              <a:gd name="connsiteX36" fmla="*/ 141900 w 3708000"/>
              <a:gd name="connsiteY36" fmla="*/ 336240 h 5143500"/>
              <a:gd name="connsiteX37" fmla="*/ 154421 w 3708000"/>
              <a:gd name="connsiteY37" fmla="*/ 324633 h 5143500"/>
              <a:gd name="connsiteX38" fmla="*/ 142191 w 3708000"/>
              <a:gd name="connsiteY38" fmla="*/ 312467 h 5143500"/>
              <a:gd name="connsiteX39" fmla="*/ 0 w 3708000"/>
              <a:gd name="connsiteY39" fmla="*/ 0 h 5143500"/>
              <a:gd name="connsiteX40" fmla="*/ 3708000 w 3708000"/>
              <a:gd name="connsiteY40" fmla="*/ 0 h 5143500"/>
              <a:gd name="connsiteX41" fmla="*/ 3708000 w 3708000"/>
              <a:gd name="connsiteY41" fmla="*/ 5143500 h 5143500"/>
              <a:gd name="connsiteX42" fmla="*/ 0 w 3708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08000" h="5143500">
                <a:moveTo>
                  <a:pt x="142240" y="2070213"/>
                </a:moveTo>
                <a:cubicBezTo>
                  <a:pt x="135327" y="2070030"/>
                  <a:pt x="129566" y="2075207"/>
                  <a:pt x="129373" y="2081770"/>
                </a:cubicBezTo>
                <a:cubicBezTo>
                  <a:pt x="129373" y="2081784"/>
                  <a:pt x="129373" y="2081802"/>
                  <a:pt x="129373" y="2081817"/>
                </a:cubicBezTo>
                <a:cubicBezTo>
                  <a:pt x="129289" y="2088463"/>
                  <a:pt x="134903" y="2093912"/>
                  <a:pt x="141900" y="2093986"/>
                </a:cubicBezTo>
                <a:cubicBezTo>
                  <a:pt x="148681" y="2093982"/>
                  <a:pt x="154228" y="2088862"/>
                  <a:pt x="154416" y="2082425"/>
                </a:cubicBezTo>
                <a:cubicBezTo>
                  <a:pt x="154608" y="2075863"/>
                  <a:pt x="149155" y="2070395"/>
                  <a:pt x="142240" y="2070213"/>
                </a:cubicBezTo>
                <a:close/>
                <a:moveTo>
                  <a:pt x="142531" y="1765449"/>
                </a:moveTo>
                <a:cubicBezTo>
                  <a:pt x="128673" y="1765111"/>
                  <a:pt x="117153" y="1775503"/>
                  <a:pt x="116798" y="1788657"/>
                </a:cubicBezTo>
                <a:cubicBezTo>
                  <a:pt x="116798" y="1788675"/>
                  <a:pt x="116798" y="1788689"/>
                  <a:pt x="116798" y="1788707"/>
                </a:cubicBezTo>
                <a:cubicBezTo>
                  <a:pt x="116635" y="1802020"/>
                  <a:pt x="127874" y="1812936"/>
                  <a:pt x="141899" y="1813090"/>
                </a:cubicBezTo>
                <a:cubicBezTo>
                  <a:pt x="155511" y="1813086"/>
                  <a:pt x="166635" y="1802788"/>
                  <a:pt x="166987" y="1789873"/>
                </a:cubicBezTo>
                <a:cubicBezTo>
                  <a:pt x="167337" y="1776720"/>
                  <a:pt x="156393" y="1765781"/>
                  <a:pt x="142531" y="1765449"/>
                </a:cubicBezTo>
                <a:close/>
                <a:moveTo>
                  <a:pt x="142240" y="1484172"/>
                </a:moveTo>
                <a:cubicBezTo>
                  <a:pt x="135326" y="1483989"/>
                  <a:pt x="129565" y="1489166"/>
                  <a:pt x="129373" y="1495729"/>
                </a:cubicBezTo>
                <a:cubicBezTo>
                  <a:pt x="129373" y="1495776"/>
                  <a:pt x="129373" y="1495823"/>
                  <a:pt x="129373" y="1495874"/>
                </a:cubicBezTo>
                <a:cubicBezTo>
                  <a:pt x="129319" y="1502488"/>
                  <a:pt x="134926" y="1507895"/>
                  <a:pt x="141899" y="1507945"/>
                </a:cubicBezTo>
                <a:cubicBezTo>
                  <a:pt x="148680" y="1507941"/>
                  <a:pt x="154228" y="1502821"/>
                  <a:pt x="154416" y="1496384"/>
                </a:cubicBezTo>
                <a:cubicBezTo>
                  <a:pt x="154608" y="1489822"/>
                  <a:pt x="149154" y="1484354"/>
                  <a:pt x="142240" y="1484172"/>
                </a:cubicBezTo>
                <a:close/>
                <a:moveTo>
                  <a:pt x="142240" y="1191246"/>
                </a:moveTo>
                <a:cubicBezTo>
                  <a:pt x="135326" y="1191064"/>
                  <a:pt x="129565" y="1196240"/>
                  <a:pt x="129373" y="1202803"/>
                </a:cubicBezTo>
                <a:cubicBezTo>
                  <a:pt x="129373" y="1202850"/>
                  <a:pt x="129373" y="1202897"/>
                  <a:pt x="129373" y="1202948"/>
                </a:cubicBezTo>
                <a:cubicBezTo>
                  <a:pt x="129319" y="1209562"/>
                  <a:pt x="134926" y="1214969"/>
                  <a:pt x="141899" y="1215019"/>
                </a:cubicBezTo>
                <a:cubicBezTo>
                  <a:pt x="148680" y="1215015"/>
                  <a:pt x="154228" y="1209895"/>
                  <a:pt x="154416" y="1203458"/>
                </a:cubicBezTo>
                <a:cubicBezTo>
                  <a:pt x="154608" y="1196896"/>
                  <a:pt x="149154" y="1191428"/>
                  <a:pt x="142240" y="1191246"/>
                </a:cubicBezTo>
                <a:close/>
                <a:moveTo>
                  <a:pt x="142191" y="898320"/>
                </a:moveTo>
                <a:cubicBezTo>
                  <a:pt x="135277" y="898165"/>
                  <a:pt x="129537" y="903361"/>
                  <a:pt x="129373" y="909924"/>
                </a:cubicBezTo>
                <a:cubicBezTo>
                  <a:pt x="129294" y="916570"/>
                  <a:pt x="134903" y="922019"/>
                  <a:pt x="141900" y="922093"/>
                </a:cubicBezTo>
                <a:cubicBezTo>
                  <a:pt x="148701" y="922093"/>
                  <a:pt x="154258" y="916941"/>
                  <a:pt x="154421" y="910486"/>
                </a:cubicBezTo>
                <a:cubicBezTo>
                  <a:pt x="154583" y="903923"/>
                  <a:pt x="149109" y="898474"/>
                  <a:pt x="142191" y="898320"/>
                </a:cubicBezTo>
                <a:close/>
                <a:moveTo>
                  <a:pt x="142486" y="593738"/>
                </a:moveTo>
                <a:cubicBezTo>
                  <a:pt x="128623" y="593429"/>
                  <a:pt x="117123" y="603844"/>
                  <a:pt x="116798" y="616998"/>
                </a:cubicBezTo>
                <a:cubicBezTo>
                  <a:pt x="116660" y="630301"/>
                  <a:pt x="127884" y="641207"/>
                  <a:pt x="141900" y="641384"/>
                </a:cubicBezTo>
                <a:cubicBezTo>
                  <a:pt x="155531" y="641381"/>
                  <a:pt x="166666" y="631054"/>
                  <a:pt x="166986" y="618121"/>
                </a:cubicBezTo>
                <a:cubicBezTo>
                  <a:pt x="167312" y="604968"/>
                  <a:pt x="156344" y="594052"/>
                  <a:pt x="142486" y="593738"/>
                </a:cubicBezTo>
                <a:close/>
                <a:moveTo>
                  <a:pt x="142191" y="312467"/>
                </a:moveTo>
                <a:cubicBezTo>
                  <a:pt x="135277" y="312312"/>
                  <a:pt x="129537" y="317508"/>
                  <a:pt x="129373" y="324071"/>
                </a:cubicBezTo>
                <a:cubicBezTo>
                  <a:pt x="129294" y="330717"/>
                  <a:pt x="134903" y="336166"/>
                  <a:pt x="141900" y="336240"/>
                </a:cubicBezTo>
                <a:cubicBezTo>
                  <a:pt x="148701" y="336240"/>
                  <a:pt x="154258" y="331088"/>
                  <a:pt x="154421" y="324633"/>
                </a:cubicBezTo>
                <a:cubicBezTo>
                  <a:pt x="154583" y="318071"/>
                  <a:pt x="149109" y="312621"/>
                  <a:pt x="142191" y="312467"/>
                </a:cubicBezTo>
                <a:close/>
                <a:moveTo>
                  <a:pt x="0" y="0"/>
                </a:moveTo>
                <a:lnTo>
                  <a:pt x="3708000" y="0"/>
                </a:lnTo>
                <a:lnTo>
                  <a:pt x="3708000" y="5143500"/>
                </a:lnTo>
                <a:lnTo>
                  <a:pt x="0" y="5143500"/>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GB"/>
              <a:t>Click to add picture</a:t>
            </a:r>
          </a:p>
        </p:txBody>
      </p:sp>
      <p:sp>
        <p:nvSpPr>
          <p:cNvPr id="38" name="Dots">
            <a:extLst>
              <a:ext uri="{FF2B5EF4-FFF2-40B4-BE49-F238E27FC236}">
                <a16:creationId xmlns:a16="http://schemas.microsoft.com/office/drawing/2014/main" id="{73DE4581-E0EA-4A8F-A722-4EDE83490D89}"/>
              </a:ext>
            </a:extLst>
          </p:cNvPr>
          <p:cNvSpPr/>
          <p:nvPr userDrawn="1"/>
        </p:nvSpPr>
        <p:spPr>
          <a:xfrm rot="16200000">
            <a:off x="3783671"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2"/>
          </a:solidFill>
          <a:ln w="4800" cap="flat">
            <a:noFill/>
            <a:prstDash val="solid"/>
            <a:miter/>
          </a:ln>
        </p:spPr>
        <p:txBody>
          <a:bodyPr rtlCol="0" anchor="ctr"/>
          <a:lstStyle/>
          <a:p>
            <a:endParaRPr lang="en-GB"/>
          </a:p>
        </p:txBody>
      </p:sp>
      <p:sp>
        <p:nvSpPr>
          <p:cNvPr id="2" name="Title 1"/>
          <p:cNvSpPr>
            <a:spLocks noGrp="1"/>
          </p:cNvSpPr>
          <p:nvPr>
            <p:ph type="ctrTitle" hasCustomPrompt="1"/>
          </p:nvPr>
        </p:nvSpPr>
        <p:spPr>
          <a:xfrm>
            <a:off x="576261" y="231776"/>
            <a:ext cx="4104000" cy="2583344"/>
          </a:xfrm>
        </p:spPr>
        <p:txBody>
          <a:bodyPr anchor="b"/>
          <a:lstStyle>
            <a:lvl1pPr algn="l">
              <a:defRPr sz="4400" b="0">
                <a:solidFill>
                  <a:schemeClr val="accent1"/>
                </a:solidFill>
              </a:defRPr>
            </a:lvl1pPr>
          </a:lstStyle>
          <a:p>
            <a:r>
              <a:rPr lang="en-GB"/>
              <a:t>Click to add title</a:t>
            </a:r>
          </a:p>
        </p:txBody>
      </p:sp>
      <p:sp>
        <p:nvSpPr>
          <p:cNvPr id="3" name="Subtitle 2"/>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 title</a:t>
            </a:r>
          </a:p>
        </p:txBody>
      </p:sp>
      <p:grpSp>
        <p:nvGrpSpPr>
          <p:cNvPr id="11" name="Logo">
            <a:extLst>
              <a:ext uri="{FF2B5EF4-FFF2-40B4-BE49-F238E27FC236}">
                <a16:creationId xmlns:a16="http://schemas.microsoft.com/office/drawing/2014/main" id="{E1AED2E5-EACC-4379-8B86-BDCC33C414F2}"/>
              </a:ext>
            </a:extLst>
          </p:cNvPr>
          <p:cNvGrpSpPr/>
          <p:nvPr userDrawn="1"/>
        </p:nvGrpSpPr>
        <p:grpSpPr>
          <a:xfrm>
            <a:off x="571125" y="4482250"/>
            <a:ext cx="1535077" cy="256610"/>
            <a:chOff x="301852" y="4913727"/>
            <a:chExt cx="487916" cy="81562"/>
          </a:xfrm>
          <a:solidFill>
            <a:schemeClr val="accent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4" name="Text Placeholder 33">
            <a:extLst>
              <a:ext uri="{FF2B5EF4-FFF2-40B4-BE49-F238E27FC236}">
                <a16:creationId xmlns:a16="http://schemas.microsoft.com/office/drawing/2014/main" id="{B9A30684-A5A5-4C39-B1C5-51CC46FDC00A}"/>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655B54"/>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Tree>
    <p:extLst>
      <p:ext uri="{BB962C8B-B14F-4D97-AF65-F5344CB8AC3E}">
        <p14:creationId xmlns:p14="http://schemas.microsoft.com/office/powerpoint/2010/main" val="2808022247"/>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3" name="Content Placeholder 2"/>
          <p:cNvSpPr>
            <a:spLocks noGrp="1"/>
          </p:cNvSpPr>
          <p:nvPr>
            <p:ph idx="1" hasCustomPrompt="1"/>
          </p:nvPr>
        </p:nvSpPr>
        <p:spPr>
          <a:xfrm>
            <a:off x="287338" y="1384301"/>
            <a:ext cx="36004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
        <p:nvSpPr>
          <p:cNvPr id="11" name="Content Placeholder 2">
            <a:extLst>
              <a:ext uri="{FF2B5EF4-FFF2-40B4-BE49-F238E27FC236}">
                <a16:creationId xmlns:a16="http://schemas.microsoft.com/office/drawing/2014/main" id="{6AFA2D52-E665-4CA4-A88B-1E264F26A5C2}"/>
              </a:ext>
            </a:extLst>
          </p:cNvPr>
          <p:cNvSpPr>
            <a:spLocks noGrp="1"/>
          </p:cNvSpPr>
          <p:nvPr>
            <p:ph idx="14" hasCustomPrompt="1"/>
          </p:nvPr>
        </p:nvSpPr>
        <p:spPr>
          <a:xfrm>
            <a:off x="4217203" y="1384301"/>
            <a:ext cx="36004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33045775"/>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s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17249" y="3044758"/>
            <a:ext cx="1839414" cy="1796190"/>
          </a:xfrm>
          <a:prstGeom prst="rect">
            <a:avLst/>
          </a:prstGeom>
        </p:spPr>
      </p:pic>
      <p:sp>
        <p:nvSpPr>
          <p:cNvPr id="10" name="Text Placeholder 9">
            <a:extLst>
              <a:ext uri="{FF2B5EF4-FFF2-40B4-BE49-F238E27FC236}">
                <a16:creationId xmlns:a16="http://schemas.microsoft.com/office/drawing/2014/main" id="{6D8FD492-2D24-4BF8-AE54-A527D3C947E2}"/>
              </a:ext>
            </a:extLst>
          </p:cNvPr>
          <p:cNvSpPr>
            <a:spLocks noGrp="1"/>
          </p:cNvSpPr>
          <p:nvPr>
            <p:ph type="body" sz="quarter" idx="14"/>
          </p:nvPr>
        </p:nvSpPr>
        <p:spPr>
          <a:xfrm>
            <a:off x="2873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2" name="Text Placeholder 9">
            <a:extLst>
              <a:ext uri="{FF2B5EF4-FFF2-40B4-BE49-F238E27FC236}">
                <a16:creationId xmlns:a16="http://schemas.microsoft.com/office/drawing/2014/main" id="{56024D76-B1AD-4C6E-B1D2-9BADC8ED8BFE}"/>
              </a:ext>
            </a:extLst>
          </p:cNvPr>
          <p:cNvSpPr>
            <a:spLocks noGrp="1"/>
          </p:cNvSpPr>
          <p:nvPr>
            <p:ph type="body" sz="quarter" idx="15"/>
          </p:nvPr>
        </p:nvSpPr>
        <p:spPr>
          <a:xfrm>
            <a:off x="42116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754181982"/>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s 2">
    <p:bg>
      <p:bgPr>
        <a:solidFill>
          <a:schemeClr val="tx2">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17249" y="3044758"/>
            <a:ext cx="1839414" cy="1796190"/>
          </a:xfrm>
          <a:prstGeom prst="rect">
            <a:avLst/>
          </a:prstGeom>
        </p:spPr>
      </p:pic>
      <p:sp>
        <p:nvSpPr>
          <p:cNvPr id="10" name="Text Placeholder 9">
            <a:extLst>
              <a:ext uri="{FF2B5EF4-FFF2-40B4-BE49-F238E27FC236}">
                <a16:creationId xmlns:a16="http://schemas.microsoft.com/office/drawing/2014/main" id="{6D8FD492-2D24-4BF8-AE54-A527D3C947E2}"/>
              </a:ext>
            </a:extLst>
          </p:cNvPr>
          <p:cNvSpPr>
            <a:spLocks noGrp="1"/>
          </p:cNvSpPr>
          <p:nvPr>
            <p:ph type="body" sz="quarter" idx="14"/>
          </p:nvPr>
        </p:nvSpPr>
        <p:spPr>
          <a:xfrm>
            <a:off x="2873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2" name="Text Placeholder 9">
            <a:extLst>
              <a:ext uri="{FF2B5EF4-FFF2-40B4-BE49-F238E27FC236}">
                <a16:creationId xmlns:a16="http://schemas.microsoft.com/office/drawing/2014/main" id="{56024D76-B1AD-4C6E-B1D2-9BADC8ED8BFE}"/>
              </a:ext>
            </a:extLst>
          </p:cNvPr>
          <p:cNvSpPr>
            <a:spLocks noGrp="1"/>
          </p:cNvSpPr>
          <p:nvPr>
            <p:ph type="body" sz="quarter" idx="15"/>
          </p:nvPr>
        </p:nvSpPr>
        <p:spPr>
          <a:xfrm>
            <a:off x="42116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203450988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
        <p:nvSpPr>
          <p:cNvPr id="15" name="Text Placeholder 14">
            <a:extLst>
              <a:ext uri="{FF2B5EF4-FFF2-40B4-BE49-F238E27FC236}">
                <a16:creationId xmlns:a16="http://schemas.microsoft.com/office/drawing/2014/main" id="{B96702BE-8DDA-4141-820E-8AEE85BB00FB}"/>
              </a:ext>
            </a:extLst>
          </p:cNvPr>
          <p:cNvSpPr>
            <a:spLocks noGrp="1"/>
          </p:cNvSpPr>
          <p:nvPr>
            <p:ph type="body" sz="quarter" idx="14" hasCustomPrompt="1"/>
          </p:nvPr>
        </p:nvSpPr>
        <p:spPr>
          <a:xfrm>
            <a:off x="287338" y="1384300"/>
            <a:ext cx="2736850"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6" name="Text Placeholder 14">
            <a:extLst>
              <a:ext uri="{FF2B5EF4-FFF2-40B4-BE49-F238E27FC236}">
                <a16:creationId xmlns:a16="http://schemas.microsoft.com/office/drawing/2014/main" id="{626E9252-67B5-44BC-914E-DC52F84651F8}"/>
              </a:ext>
            </a:extLst>
          </p:cNvPr>
          <p:cNvSpPr>
            <a:spLocks noGrp="1"/>
          </p:cNvSpPr>
          <p:nvPr>
            <p:ph type="body" sz="quarter" idx="15" hasCustomPrompt="1"/>
          </p:nvPr>
        </p:nvSpPr>
        <p:spPr>
          <a:xfrm>
            <a:off x="3203574" y="1384300"/>
            <a:ext cx="2736850" cy="3252702"/>
          </a:xfrm>
        </p:spPr>
        <p:txBody>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7" name="Text Placeholder 14">
            <a:extLst>
              <a:ext uri="{FF2B5EF4-FFF2-40B4-BE49-F238E27FC236}">
                <a16:creationId xmlns:a16="http://schemas.microsoft.com/office/drawing/2014/main" id="{1D028AD5-C27D-4A54-B587-543EDEDCEA1F}"/>
              </a:ext>
            </a:extLst>
          </p:cNvPr>
          <p:cNvSpPr>
            <a:spLocks noGrp="1"/>
          </p:cNvSpPr>
          <p:nvPr>
            <p:ph type="body" sz="quarter" idx="16" hasCustomPrompt="1"/>
          </p:nvPr>
        </p:nvSpPr>
        <p:spPr>
          <a:xfrm>
            <a:off x="6119813" y="1384300"/>
            <a:ext cx="2736850" cy="3252702"/>
          </a:xfrm>
        </p:spPr>
        <p:txBody>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91100106"/>
      </p:ext>
    </p:extLst>
  </p:cSld>
  <p:clrMapOvr>
    <a:masterClrMapping/>
  </p:clrMapOvr>
  <p:extLst>
    <p:ext uri="{DCECCB84-F9BA-43D5-87BE-67443E8EF086}">
      <p15:sldGuideLst xmlns:p15="http://schemas.microsoft.com/office/powerpoint/2012/main">
        <p15:guide id="1" pos="1905" userDrawn="1">
          <p15:clr>
            <a:srgbClr val="FBAE40"/>
          </p15:clr>
        </p15:guide>
        <p15:guide id="2" pos="2018" userDrawn="1">
          <p15:clr>
            <a:srgbClr val="FBAE40"/>
          </p15:clr>
        </p15:guide>
        <p15:guide id="3" pos="3742" userDrawn="1">
          <p15:clr>
            <a:srgbClr val="FBAE40"/>
          </p15:clr>
        </p15:guide>
        <p15:guide id="4" pos="385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
        <p:nvSpPr>
          <p:cNvPr id="14" name="Text Placeholder 14">
            <a:extLst>
              <a:ext uri="{FF2B5EF4-FFF2-40B4-BE49-F238E27FC236}">
                <a16:creationId xmlns:a16="http://schemas.microsoft.com/office/drawing/2014/main" id="{1CFFCB23-D261-4EEF-AB85-1BD6EF09DF89}"/>
              </a:ext>
            </a:extLst>
          </p:cNvPr>
          <p:cNvSpPr>
            <a:spLocks noGrp="1"/>
          </p:cNvSpPr>
          <p:nvPr>
            <p:ph type="body" sz="quarter" idx="14" hasCustomPrompt="1"/>
          </p:nvPr>
        </p:nvSpPr>
        <p:spPr>
          <a:xfrm>
            <a:off x="287338"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6" name="Text Placeholder 14">
            <a:extLst>
              <a:ext uri="{FF2B5EF4-FFF2-40B4-BE49-F238E27FC236}">
                <a16:creationId xmlns:a16="http://schemas.microsoft.com/office/drawing/2014/main" id="{CFC5C668-368E-4EE4-B072-C1F003E76908}"/>
              </a:ext>
            </a:extLst>
          </p:cNvPr>
          <p:cNvSpPr>
            <a:spLocks noGrp="1"/>
          </p:cNvSpPr>
          <p:nvPr>
            <p:ph type="body" sz="quarter" idx="15" hasCustomPrompt="1"/>
          </p:nvPr>
        </p:nvSpPr>
        <p:spPr>
          <a:xfrm>
            <a:off x="2476500"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7" name="Text Placeholder 14">
            <a:extLst>
              <a:ext uri="{FF2B5EF4-FFF2-40B4-BE49-F238E27FC236}">
                <a16:creationId xmlns:a16="http://schemas.microsoft.com/office/drawing/2014/main" id="{86C8A71D-B40E-4849-81A7-D752EF5F8AFD}"/>
              </a:ext>
            </a:extLst>
          </p:cNvPr>
          <p:cNvSpPr>
            <a:spLocks noGrp="1"/>
          </p:cNvSpPr>
          <p:nvPr>
            <p:ph type="body" sz="quarter" idx="16" hasCustomPrompt="1"/>
          </p:nvPr>
        </p:nvSpPr>
        <p:spPr>
          <a:xfrm>
            <a:off x="4665662"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8" name="Text Placeholder 14">
            <a:extLst>
              <a:ext uri="{FF2B5EF4-FFF2-40B4-BE49-F238E27FC236}">
                <a16:creationId xmlns:a16="http://schemas.microsoft.com/office/drawing/2014/main" id="{B3C3DE41-C5A2-47F0-8966-C5CF80B1A433}"/>
              </a:ext>
            </a:extLst>
          </p:cNvPr>
          <p:cNvSpPr>
            <a:spLocks noGrp="1"/>
          </p:cNvSpPr>
          <p:nvPr>
            <p:ph type="body" sz="quarter" idx="17" hasCustomPrompt="1"/>
          </p:nvPr>
        </p:nvSpPr>
        <p:spPr>
          <a:xfrm>
            <a:off x="6858001"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11750272"/>
      </p:ext>
    </p:extLst>
  </p:cSld>
  <p:clrMapOvr>
    <a:masterClrMapping/>
  </p:clrMapOvr>
  <p:extLst>
    <p:ext uri="{DCECCB84-F9BA-43D5-87BE-67443E8EF086}">
      <p15:sldGuideLst xmlns:p15="http://schemas.microsoft.com/office/powerpoint/2012/main">
        <p15:guide id="1" pos="1440" userDrawn="1">
          <p15:clr>
            <a:srgbClr val="FBAE40"/>
          </p15:clr>
        </p15:guide>
        <p15:guide id="4" pos="4320" userDrawn="1">
          <p15:clr>
            <a:srgbClr val="FBAE40"/>
          </p15:clr>
        </p15:guide>
        <p15:guide id="5" pos="1560" userDrawn="1">
          <p15:clr>
            <a:srgbClr val="FBAE40"/>
          </p15:clr>
        </p15:guide>
        <p15:guide id="6" pos="2822" userDrawn="1">
          <p15:clr>
            <a:srgbClr val="FBAE40"/>
          </p15:clr>
        </p15:guide>
        <p15:guide id="7" pos="2941" userDrawn="1">
          <p15:clr>
            <a:srgbClr val="FBAE40"/>
          </p15:clr>
        </p15:guide>
        <p15:guide id="8" pos="420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v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
        <p:nvSpPr>
          <p:cNvPr id="14" name="Text Placeholder 13">
            <a:extLst>
              <a:ext uri="{FF2B5EF4-FFF2-40B4-BE49-F238E27FC236}">
                <a16:creationId xmlns:a16="http://schemas.microsoft.com/office/drawing/2014/main" id="{BDB37055-18D0-4167-842A-28E3217E49C7}"/>
              </a:ext>
            </a:extLst>
          </p:cNvPr>
          <p:cNvSpPr>
            <a:spLocks noGrp="1"/>
          </p:cNvSpPr>
          <p:nvPr>
            <p:ph type="body" sz="quarter" idx="14"/>
          </p:nvPr>
        </p:nvSpPr>
        <p:spPr>
          <a:xfrm>
            <a:off x="287338"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20" name="Text Placeholder 13">
            <a:extLst>
              <a:ext uri="{FF2B5EF4-FFF2-40B4-BE49-F238E27FC236}">
                <a16:creationId xmlns:a16="http://schemas.microsoft.com/office/drawing/2014/main" id="{0AD3BE6F-9CAC-42E3-9FDB-BB76C5757B7F}"/>
              </a:ext>
            </a:extLst>
          </p:cNvPr>
          <p:cNvSpPr>
            <a:spLocks noGrp="1"/>
          </p:cNvSpPr>
          <p:nvPr>
            <p:ph type="body" sz="quarter" idx="15"/>
          </p:nvPr>
        </p:nvSpPr>
        <p:spPr>
          <a:xfrm>
            <a:off x="2034450"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21" name="Text Placeholder 13">
            <a:extLst>
              <a:ext uri="{FF2B5EF4-FFF2-40B4-BE49-F238E27FC236}">
                <a16:creationId xmlns:a16="http://schemas.microsoft.com/office/drawing/2014/main" id="{0E5DF87C-1B84-491A-8BE0-03F3EBFD02F6}"/>
              </a:ext>
            </a:extLst>
          </p:cNvPr>
          <p:cNvSpPr>
            <a:spLocks noGrp="1"/>
          </p:cNvSpPr>
          <p:nvPr>
            <p:ph type="body" sz="quarter" idx="16"/>
          </p:nvPr>
        </p:nvSpPr>
        <p:spPr>
          <a:xfrm>
            <a:off x="3788999"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22" name="Text Placeholder 13">
            <a:extLst>
              <a:ext uri="{FF2B5EF4-FFF2-40B4-BE49-F238E27FC236}">
                <a16:creationId xmlns:a16="http://schemas.microsoft.com/office/drawing/2014/main" id="{5647C692-E63D-49B1-87FE-EBCEE077435D}"/>
              </a:ext>
            </a:extLst>
          </p:cNvPr>
          <p:cNvSpPr>
            <a:spLocks noGrp="1"/>
          </p:cNvSpPr>
          <p:nvPr>
            <p:ph type="body" sz="quarter" idx="17"/>
          </p:nvPr>
        </p:nvSpPr>
        <p:spPr>
          <a:xfrm>
            <a:off x="5544413"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23" name="Text Placeholder 13">
            <a:extLst>
              <a:ext uri="{FF2B5EF4-FFF2-40B4-BE49-F238E27FC236}">
                <a16:creationId xmlns:a16="http://schemas.microsoft.com/office/drawing/2014/main" id="{93A47FA5-323D-4520-BD12-CAE38918374A}"/>
              </a:ext>
            </a:extLst>
          </p:cNvPr>
          <p:cNvSpPr>
            <a:spLocks noGrp="1"/>
          </p:cNvSpPr>
          <p:nvPr>
            <p:ph type="body" sz="quarter" idx="18"/>
          </p:nvPr>
        </p:nvSpPr>
        <p:spPr>
          <a:xfrm>
            <a:off x="7290663"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075792471"/>
      </p:ext>
    </p:extLst>
  </p:cSld>
  <p:clrMapOvr>
    <a:masterClrMapping/>
  </p:clrMapOvr>
  <p:extLst>
    <p:ext uri="{DCECCB84-F9BA-43D5-87BE-67443E8EF086}">
      <p15:sldGuideLst xmlns:p15="http://schemas.microsoft.com/office/powerpoint/2012/main">
        <p15:guide id="1" pos="1168" userDrawn="1">
          <p15:clr>
            <a:srgbClr val="FBAE40"/>
          </p15:clr>
        </p15:guide>
        <p15:guide id="4" pos="4479" userDrawn="1">
          <p15:clr>
            <a:srgbClr val="FBAE40"/>
          </p15:clr>
        </p15:guide>
        <p15:guide id="5" pos="1281" userDrawn="1">
          <p15:clr>
            <a:srgbClr val="FBAE40"/>
          </p15:clr>
        </p15:guide>
        <p15:guide id="6" pos="2268" userDrawn="1">
          <p15:clr>
            <a:srgbClr val="FBAE40"/>
          </p15:clr>
        </p15:guide>
        <p15:guide id="7" pos="2381" userDrawn="1">
          <p15:clr>
            <a:srgbClr val="FBAE40"/>
          </p15:clr>
        </p15:guide>
        <p15:guide id="8" pos="4589" userDrawn="1">
          <p15:clr>
            <a:srgbClr val="FBAE40"/>
          </p15:clr>
        </p15:guide>
        <p15:guide id="9" pos="3379" userDrawn="1">
          <p15:clr>
            <a:srgbClr val="FBAE40"/>
          </p15:clr>
        </p15:guide>
        <p15:guide id="10" pos="349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x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
        <p:nvSpPr>
          <p:cNvPr id="14" name="Text Placeholder 13">
            <a:extLst>
              <a:ext uri="{FF2B5EF4-FFF2-40B4-BE49-F238E27FC236}">
                <a16:creationId xmlns:a16="http://schemas.microsoft.com/office/drawing/2014/main" id="{BDB37055-18D0-4167-842A-28E3217E49C7}"/>
              </a:ext>
            </a:extLst>
          </p:cNvPr>
          <p:cNvSpPr>
            <a:spLocks noGrp="1"/>
          </p:cNvSpPr>
          <p:nvPr>
            <p:ph type="body" sz="quarter" idx="14"/>
          </p:nvPr>
        </p:nvSpPr>
        <p:spPr>
          <a:xfrm>
            <a:off x="287338"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20" name="Text Placeholder 13">
            <a:extLst>
              <a:ext uri="{FF2B5EF4-FFF2-40B4-BE49-F238E27FC236}">
                <a16:creationId xmlns:a16="http://schemas.microsoft.com/office/drawing/2014/main" id="{0AD3BE6F-9CAC-42E3-9FDB-BB76C5757B7F}"/>
              </a:ext>
            </a:extLst>
          </p:cNvPr>
          <p:cNvSpPr>
            <a:spLocks noGrp="1"/>
          </p:cNvSpPr>
          <p:nvPr>
            <p:ph type="body" sz="quarter" idx="15"/>
          </p:nvPr>
        </p:nvSpPr>
        <p:spPr>
          <a:xfrm>
            <a:off x="1745014"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21" name="Text Placeholder 13">
            <a:extLst>
              <a:ext uri="{FF2B5EF4-FFF2-40B4-BE49-F238E27FC236}">
                <a16:creationId xmlns:a16="http://schemas.microsoft.com/office/drawing/2014/main" id="{0E5DF87C-1B84-491A-8BE0-03F3EBFD02F6}"/>
              </a:ext>
            </a:extLst>
          </p:cNvPr>
          <p:cNvSpPr>
            <a:spLocks noGrp="1"/>
          </p:cNvSpPr>
          <p:nvPr>
            <p:ph type="body" sz="quarter" idx="16"/>
          </p:nvPr>
        </p:nvSpPr>
        <p:spPr>
          <a:xfrm>
            <a:off x="3202690"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22" name="Text Placeholder 13">
            <a:extLst>
              <a:ext uri="{FF2B5EF4-FFF2-40B4-BE49-F238E27FC236}">
                <a16:creationId xmlns:a16="http://schemas.microsoft.com/office/drawing/2014/main" id="{5647C692-E63D-49B1-87FE-EBCEE077435D}"/>
              </a:ext>
            </a:extLst>
          </p:cNvPr>
          <p:cNvSpPr>
            <a:spLocks noGrp="1"/>
          </p:cNvSpPr>
          <p:nvPr>
            <p:ph type="body" sz="quarter" idx="17"/>
          </p:nvPr>
        </p:nvSpPr>
        <p:spPr>
          <a:xfrm>
            <a:off x="4660366"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23" name="Text Placeholder 13">
            <a:extLst>
              <a:ext uri="{FF2B5EF4-FFF2-40B4-BE49-F238E27FC236}">
                <a16:creationId xmlns:a16="http://schemas.microsoft.com/office/drawing/2014/main" id="{93A47FA5-323D-4520-BD12-CAE38918374A}"/>
              </a:ext>
            </a:extLst>
          </p:cNvPr>
          <p:cNvSpPr>
            <a:spLocks noGrp="1"/>
          </p:cNvSpPr>
          <p:nvPr>
            <p:ph type="body" sz="quarter" idx="18"/>
          </p:nvPr>
        </p:nvSpPr>
        <p:spPr>
          <a:xfrm>
            <a:off x="6118042" y="1384300"/>
            <a:ext cx="1279472"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5" name="Text Placeholder 13">
            <a:extLst>
              <a:ext uri="{FF2B5EF4-FFF2-40B4-BE49-F238E27FC236}">
                <a16:creationId xmlns:a16="http://schemas.microsoft.com/office/drawing/2014/main" id="{5F8C725A-89A3-4153-BB30-F09829AE0801}"/>
              </a:ext>
            </a:extLst>
          </p:cNvPr>
          <p:cNvSpPr>
            <a:spLocks noGrp="1"/>
          </p:cNvSpPr>
          <p:nvPr>
            <p:ph type="body" sz="quarter" idx="19"/>
          </p:nvPr>
        </p:nvSpPr>
        <p:spPr>
          <a:xfrm>
            <a:off x="7577190" y="1384300"/>
            <a:ext cx="1279472"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1250485192"/>
      </p:ext>
    </p:extLst>
  </p:cSld>
  <p:clrMapOvr>
    <a:masterClrMapping/>
  </p:clrMapOvr>
  <p:extLst>
    <p:ext uri="{DCECCB84-F9BA-43D5-87BE-67443E8EF086}">
      <p15:sldGuideLst xmlns:p15="http://schemas.microsoft.com/office/powerpoint/2012/main">
        <p15:guide id="1" pos="987" userDrawn="1">
          <p15:clr>
            <a:srgbClr val="FBAE40"/>
          </p15:clr>
        </p15:guide>
        <p15:guide id="4" pos="3742" userDrawn="1">
          <p15:clr>
            <a:srgbClr val="FBAE40"/>
          </p15:clr>
        </p15:guide>
        <p15:guide id="5" pos="1097" userDrawn="1">
          <p15:clr>
            <a:srgbClr val="FBAE40"/>
          </p15:clr>
        </p15:guide>
        <p15:guide id="6" pos="1906" userDrawn="1">
          <p15:clr>
            <a:srgbClr val="FBAE40"/>
          </p15:clr>
        </p15:guide>
        <p15:guide id="7" pos="2016" userDrawn="1">
          <p15:clr>
            <a:srgbClr val="FBAE40"/>
          </p15:clr>
        </p15:guide>
        <p15:guide id="8" pos="4660" userDrawn="1">
          <p15:clr>
            <a:srgbClr val="FBAE40"/>
          </p15:clr>
        </p15:guide>
        <p15:guide id="9" pos="2825" userDrawn="1">
          <p15:clr>
            <a:srgbClr val="FBAE40"/>
          </p15:clr>
        </p15:guide>
        <p15:guide id="10" pos="2935" userDrawn="1">
          <p15:clr>
            <a:srgbClr val="FBAE40"/>
          </p15:clr>
        </p15:guide>
        <p15:guide id="11" pos="4770" userDrawn="1">
          <p15:clr>
            <a:srgbClr val="FBAE40"/>
          </p15:clr>
        </p15:guide>
        <p15:guide id="12" pos="3855"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images and text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8" y="2465798"/>
            <a:ext cx="1998662"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accent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8"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18" name="Picture Placeholder 4">
            <a:extLst>
              <a:ext uri="{FF2B5EF4-FFF2-40B4-BE49-F238E27FC236}">
                <a16:creationId xmlns:a16="http://schemas.microsoft.com/office/drawing/2014/main" id="{A68EE013-AE2A-4248-8BCF-2E64E6BABDD7}"/>
              </a:ext>
            </a:extLst>
          </p:cNvPr>
          <p:cNvSpPr>
            <a:spLocks noGrp="1"/>
          </p:cNvSpPr>
          <p:nvPr>
            <p:ph type="pic" sz="quarter" idx="20"/>
          </p:nvPr>
        </p:nvSpPr>
        <p:spPr>
          <a:xfrm>
            <a:off x="2478281"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19" name="Picture Placeholder 4">
            <a:extLst>
              <a:ext uri="{FF2B5EF4-FFF2-40B4-BE49-F238E27FC236}">
                <a16:creationId xmlns:a16="http://schemas.microsoft.com/office/drawing/2014/main" id="{D11CE9E7-F377-4DD8-A11A-DDDEDEC0BC68}"/>
              </a:ext>
            </a:extLst>
          </p:cNvPr>
          <p:cNvSpPr>
            <a:spLocks noGrp="1"/>
          </p:cNvSpPr>
          <p:nvPr>
            <p:ph type="pic" sz="quarter" idx="21"/>
          </p:nvPr>
        </p:nvSpPr>
        <p:spPr>
          <a:xfrm>
            <a:off x="4669224"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20" name="Picture Placeholder 4">
            <a:extLst>
              <a:ext uri="{FF2B5EF4-FFF2-40B4-BE49-F238E27FC236}">
                <a16:creationId xmlns:a16="http://schemas.microsoft.com/office/drawing/2014/main" id="{C5781105-3433-4B25-8A2C-71205B96E3F9}"/>
              </a:ext>
            </a:extLst>
          </p:cNvPr>
          <p:cNvSpPr>
            <a:spLocks noGrp="1"/>
          </p:cNvSpPr>
          <p:nvPr>
            <p:ph type="pic" sz="quarter" idx="22"/>
          </p:nvPr>
        </p:nvSpPr>
        <p:spPr>
          <a:xfrm>
            <a:off x="6860166"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21" name="Text Placeholder 14">
            <a:extLst>
              <a:ext uri="{FF2B5EF4-FFF2-40B4-BE49-F238E27FC236}">
                <a16:creationId xmlns:a16="http://schemas.microsoft.com/office/drawing/2014/main" id="{E390B699-9829-4C4D-9271-54B5879B36A4}"/>
              </a:ext>
            </a:extLst>
          </p:cNvPr>
          <p:cNvSpPr>
            <a:spLocks noGrp="1"/>
          </p:cNvSpPr>
          <p:nvPr>
            <p:ph type="body" sz="quarter" idx="23" hasCustomPrompt="1"/>
          </p:nvPr>
        </p:nvSpPr>
        <p:spPr>
          <a:xfrm>
            <a:off x="2478281" y="2465798"/>
            <a:ext cx="1998662"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accent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22" name="Text Placeholder 14">
            <a:extLst>
              <a:ext uri="{FF2B5EF4-FFF2-40B4-BE49-F238E27FC236}">
                <a16:creationId xmlns:a16="http://schemas.microsoft.com/office/drawing/2014/main" id="{63A6803F-D4D2-4ED2-A99D-780C639CA58B}"/>
              </a:ext>
            </a:extLst>
          </p:cNvPr>
          <p:cNvSpPr>
            <a:spLocks noGrp="1"/>
          </p:cNvSpPr>
          <p:nvPr>
            <p:ph type="body" sz="quarter" idx="24" hasCustomPrompt="1"/>
          </p:nvPr>
        </p:nvSpPr>
        <p:spPr>
          <a:xfrm>
            <a:off x="2478281"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23" name="Text Placeholder 14">
            <a:extLst>
              <a:ext uri="{FF2B5EF4-FFF2-40B4-BE49-F238E27FC236}">
                <a16:creationId xmlns:a16="http://schemas.microsoft.com/office/drawing/2014/main" id="{EF14BB3F-0B6E-49DE-98D5-69F9B40A1CCF}"/>
              </a:ext>
            </a:extLst>
          </p:cNvPr>
          <p:cNvSpPr>
            <a:spLocks noGrp="1"/>
          </p:cNvSpPr>
          <p:nvPr>
            <p:ph type="body" sz="quarter" idx="25" hasCustomPrompt="1"/>
          </p:nvPr>
        </p:nvSpPr>
        <p:spPr>
          <a:xfrm>
            <a:off x="4669224" y="2465798"/>
            <a:ext cx="1998662"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accent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24" name="Text Placeholder 14">
            <a:extLst>
              <a:ext uri="{FF2B5EF4-FFF2-40B4-BE49-F238E27FC236}">
                <a16:creationId xmlns:a16="http://schemas.microsoft.com/office/drawing/2014/main" id="{FE678802-AB38-4C6E-AE7F-BDD84189529D}"/>
              </a:ext>
            </a:extLst>
          </p:cNvPr>
          <p:cNvSpPr>
            <a:spLocks noGrp="1"/>
          </p:cNvSpPr>
          <p:nvPr>
            <p:ph type="body" sz="quarter" idx="26" hasCustomPrompt="1"/>
          </p:nvPr>
        </p:nvSpPr>
        <p:spPr>
          <a:xfrm>
            <a:off x="4669224"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25" name="Text Placeholder 14">
            <a:extLst>
              <a:ext uri="{FF2B5EF4-FFF2-40B4-BE49-F238E27FC236}">
                <a16:creationId xmlns:a16="http://schemas.microsoft.com/office/drawing/2014/main" id="{92B200A8-A390-4184-A558-D2CFC7EE0D33}"/>
              </a:ext>
            </a:extLst>
          </p:cNvPr>
          <p:cNvSpPr>
            <a:spLocks noGrp="1"/>
          </p:cNvSpPr>
          <p:nvPr>
            <p:ph type="body" sz="quarter" idx="27" hasCustomPrompt="1"/>
          </p:nvPr>
        </p:nvSpPr>
        <p:spPr>
          <a:xfrm>
            <a:off x="6860166" y="2465798"/>
            <a:ext cx="1998662"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accent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26" name="Text Placeholder 14">
            <a:extLst>
              <a:ext uri="{FF2B5EF4-FFF2-40B4-BE49-F238E27FC236}">
                <a16:creationId xmlns:a16="http://schemas.microsoft.com/office/drawing/2014/main" id="{A3730497-CA66-4CCE-9128-3C544C7579BE}"/>
              </a:ext>
            </a:extLst>
          </p:cNvPr>
          <p:cNvSpPr>
            <a:spLocks noGrp="1"/>
          </p:cNvSpPr>
          <p:nvPr>
            <p:ph type="body" sz="quarter" idx="28" hasCustomPrompt="1"/>
          </p:nvPr>
        </p:nvSpPr>
        <p:spPr>
          <a:xfrm>
            <a:off x="6860166"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Tree>
    <p:extLst>
      <p:ext uri="{BB962C8B-B14F-4D97-AF65-F5344CB8AC3E}">
        <p14:creationId xmlns:p14="http://schemas.microsoft.com/office/powerpoint/2010/main" val="381092555"/>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images and text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bg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8"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8"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18" name="Picture Placeholder 4">
            <a:extLst>
              <a:ext uri="{FF2B5EF4-FFF2-40B4-BE49-F238E27FC236}">
                <a16:creationId xmlns:a16="http://schemas.microsoft.com/office/drawing/2014/main" id="{A68EE013-AE2A-4248-8BCF-2E64E6BABDD7}"/>
              </a:ext>
            </a:extLst>
          </p:cNvPr>
          <p:cNvSpPr>
            <a:spLocks noGrp="1"/>
          </p:cNvSpPr>
          <p:nvPr>
            <p:ph type="pic" sz="quarter" idx="20"/>
          </p:nvPr>
        </p:nvSpPr>
        <p:spPr>
          <a:xfrm>
            <a:off x="2478281"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19" name="Picture Placeholder 4">
            <a:extLst>
              <a:ext uri="{FF2B5EF4-FFF2-40B4-BE49-F238E27FC236}">
                <a16:creationId xmlns:a16="http://schemas.microsoft.com/office/drawing/2014/main" id="{D11CE9E7-F377-4DD8-A11A-DDDEDEC0BC68}"/>
              </a:ext>
            </a:extLst>
          </p:cNvPr>
          <p:cNvSpPr>
            <a:spLocks noGrp="1"/>
          </p:cNvSpPr>
          <p:nvPr>
            <p:ph type="pic" sz="quarter" idx="21"/>
          </p:nvPr>
        </p:nvSpPr>
        <p:spPr>
          <a:xfrm>
            <a:off x="4669224"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20" name="Picture Placeholder 4">
            <a:extLst>
              <a:ext uri="{FF2B5EF4-FFF2-40B4-BE49-F238E27FC236}">
                <a16:creationId xmlns:a16="http://schemas.microsoft.com/office/drawing/2014/main" id="{C5781105-3433-4B25-8A2C-71205B96E3F9}"/>
              </a:ext>
            </a:extLst>
          </p:cNvPr>
          <p:cNvSpPr>
            <a:spLocks noGrp="1"/>
          </p:cNvSpPr>
          <p:nvPr>
            <p:ph type="pic" sz="quarter" idx="22"/>
          </p:nvPr>
        </p:nvSpPr>
        <p:spPr>
          <a:xfrm>
            <a:off x="6860166"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21" name="Text Placeholder 14">
            <a:extLst>
              <a:ext uri="{FF2B5EF4-FFF2-40B4-BE49-F238E27FC236}">
                <a16:creationId xmlns:a16="http://schemas.microsoft.com/office/drawing/2014/main" id="{E390B699-9829-4C4D-9271-54B5879B36A4}"/>
              </a:ext>
            </a:extLst>
          </p:cNvPr>
          <p:cNvSpPr>
            <a:spLocks noGrp="1"/>
          </p:cNvSpPr>
          <p:nvPr>
            <p:ph type="body" sz="quarter" idx="23" hasCustomPrompt="1"/>
          </p:nvPr>
        </p:nvSpPr>
        <p:spPr>
          <a:xfrm>
            <a:off x="2478281"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22" name="Text Placeholder 14">
            <a:extLst>
              <a:ext uri="{FF2B5EF4-FFF2-40B4-BE49-F238E27FC236}">
                <a16:creationId xmlns:a16="http://schemas.microsoft.com/office/drawing/2014/main" id="{63A6803F-D4D2-4ED2-A99D-780C639CA58B}"/>
              </a:ext>
            </a:extLst>
          </p:cNvPr>
          <p:cNvSpPr>
            <a:spLocks noGrp="1"/>
          </p:cNvSpPr>
          <p:nvPr>
            <p:ph type="body" sz="quarter" idx="24" hasCustomPrompt="1"/>
          </p:nvPr>
        </p:nvSpPr>
        <p:spPr>
          <a:xfrm>
            <a:off x="2478281"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23" name="Text Placeholder 14">
            <a:extLst>
              <a:ext uri="{FF2B5EF4-FFF2-40B4-BE49-F238E27FC236}">
                <a16:creationId xmlns:a16="http://schemas.microsoft.com/office/drawing/2014/main" id="{EF14BB3F-0B6E-49DE-98D5-69F9B40A1CCF}"/>
              </a:ext>
            </a:extLst>
          </p:cNvPr>
          <p:cNvSpPr>
            <a:spLocks noGrp="1"/>
          </p:cNvSpPr>
          <p:nvPr>
            <p:ph type="body" sz="quarter" idx="25" hasCustomPrompt="1"/>
          </p:nvPr>
        </p:nvSpPr>
        <p:spPr>
          <a:xfrm>
            <a:off x="4669224"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24" name="Text Placeholder 14">
            <a:extLst>
              <a:ext uri="{FF2B5EF4-FFF2-40B4-BE49-F238E27FC236}">
                <a16:creationId xmlns:a16="http://schemas.microsoft.com/office/drawing/2014/main" id="{FE678802-AB38-4C6E-AE7F-BDD84189529D}"/>
              </a:ext>
            </a:extLst>
          </p:cNvPr>
          <p:cNvSpPr>
            <a:spLocks noGrp="1"/>
          </p:cNvSpPr>
          <p:nvPr>
            <p:ph type="body" sz="quarter" idx="26" hasCustomPrompt="1"/>
          </p:nvPr>
        </p:nvSpPr>
        <p:spPr>
          <a:xfrm>
            <a:off x="4669224"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25" name="Text Placeholder 14">
            <a:extLst>
              <a:ext uri="{FF2B5EF4-FFF2-40B4-BE49-F238E27FC236}">
                <a16:creationId xmlns:a16="http://schemas.microsoft.com/office/drawing/2014/main" id="{92B200A8-A390-4184-A558-D2CFC7EE0D33}"/>
              </a:ext>
            </a:extLst>
          </p:cNvPr>
          <p:cNvSpPr>
            <a:spLocks noGrp="1"/>
          </p:cNvSpPr>
          <p:nvPr>
            <p:ph type="body" sz="quarter" idx="27" hasCustomPrompt="1"/>
          </p:nvPr>
        </p:nvSpPr>
        <p:spPr>
          <a:xfrm>
            <a:off x="6860166"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27" name="Text Placeholder 14">
            <a:extLst>
              <a:ext uri="{FF2B5EF4-FFF2-40B4-BE49-F238E27FC236}">
                <a16:creationId xmlns:a16="http://schemas.microsoft.com/office/drawing/2014/main" id="{8B535D04-089D-4C0C-B8F6-D5DF48A1F415}"/>
              </a:ext>
            </a:extLst>
          </p:cNvPr>
          <p:cNvSpPr>
            <a:spLocks noGrp="1"/>
          </p:cNvSpPr>
          <p:nvPr>
            <p:ph type="body" sz="quarter" idx="28" hasCustomPrompt="1"/>
          </p:nvPr>
        </p:nvSpPr>
        <p:spPr>
          <a:xfrm>
            <a:off x="6860166"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Tree>
    <p:extLst>
      <p:ext uri="{BB962C8B-B14F-4D97-AF65-F5344CB8AC3E}">
        <p14:creationId xmlns:p14="http://schemas.microsoft.com/office/powerpoint/2010/main" val="25390509"/>
      </p:ext>
    </p:extLst>
  </p:cSld>
  <p:clrMapOvr>
    <a:masterClrMapping/>
  </p:clrMapOvr>
  <p:extLst>
    <p:ext uri="{DCECCB84-F9BA-43D5-87BE-67443E8EF086}">
      <p15:sldGuideLst xmlns:p15="http://schemas.microsoft.com/office/powerpoint/2012/main">
        <p15:guide id="1" pos="1440" userDrawn="1">
          <p15:clr>
            <a:srgbClr val="FBAE40"/>
          </p15:clr>
        </p15:guide>
        <p15:guide id="4" pos="1560" userDrawn="1">
          <p15:clr>
            <a:srgbClr val="FBAE40"/>
          </p15:clr>
        </p15:guide>
        <p15:guide id="5" pos="2822" userDrawn="1">
          <p15:clr>
            <a:srgbClr val="FBAE40"/>
          </p15:clr>
        </p15:guide>
        <p15:guide id="6" pos="2938" userDrawn="1">
          <p15:clr>
            <a:srgbClr val="FBAE40"/>
          </p15:clr>
        </p15:guide>
        <p15:guide id="7" pos="4200" userDrawn="1">
          <p15:clr>
            <a:srgbClr val="FBAE40"/>
          </p15:clr>
        </p15:guide>
        <p15:guide id="8" pos="43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images and text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7" y="2465798"/>
            <a:ext cx="1278000"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7"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464068"/>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28" name="Picture Placeholder 4">
            <a:extLst>
              <a:ext uri="{FF2B5EF4-FFF2-40B4-BE49-F238E27FC236}">
                <a16:creationId xmlns:a16="http://schemas.microsoft.com/office/drawing/2014/main" id="{2EE733A6-DEFC-4650-AE8D-E0D5B5C822C1}"/>
              </a:ext>
            </a:extLst>
          </p:cNvPr>
          <p:cNvSpPr>
            <a:spLocks noGrp="1"/>
          </p:cNvSpPr>
          <p:nvPr>
            <p:ph type="pic" sz="quarter" idx="29"/>
          </p:nvPr>
        </p:nvSpPr>
        <p:spPr>
          <a:xfrm>
            <a:off x="1742126"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29" name="Picture Placeholder 4">
            <a:extLst>
              <a:ext uri="{FF2B5EF4-FFF2-40B4-BE49-F238E27FC236}">
                <a16:creationId xmlns:a16="http://schemas.microsoft.com/office/drawing/2014/main" id="{0ECACEAF-4E8A-409F-A96A-C0ECA46B8883}"/>
              </a:ext>
            </a:extLst>
          </p:cNvPr>
          <p:cNvSpPr>
            <a:spLocks noGrp="1"/>
          </p:cNvSpPr>
          <p:nvPr>
            <p:ph type="pic" sz="quarter" idx="30"/>
          </p:nvPr>
        </p:nvSpPr>
        <p:spPr>
          <a:xfrm>
            <a:off x="3196914"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30" name="Picture Placeholder 4">
            <a:extLst>
              <a:ext uri="{FF2B5EF4-FFF2-40B4-BE49-F238E27FC236}">
                <a16:creationId xmlns:a16="http://schemas.microsoft.com/office/drawing/2014/main" id="{706FA668-9394-42F3-85C8-613D50855302}"/>
              </a:ext>
            </a:extLst>
          </p:cNvPr>
          <p:cNvSpPr>
            <a:spLocks noGrp="1"/>
          </p:cNvSpPr>
          <p:nvPr>
            <p:ph type="pic" sz="quarter" idx="31"/>
          </p:nvPr>
        </p:nvSpPr>
        <p:spPr>
          <a:xfrm>
            <a:off x="4651702"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31" name="Picture Placeholder 4">
            <a:extLst>
              <a:ext uri="{FF2B5EF4-FFF2-40B4-BE49-F238E27FC236}">
                <a16:creationId xmlns:a16="http://schemas.microsoft.com/office/drawing/2014/main" id="{70A1D5F1-0CEC-4928-BDB1-6C2DDC0D3FDB}"/>
              </a:ext>
            </a:extLst>
          </p:cNvPr>
          <p:cNvSpPr>
            <a:spLocks noGrp="1"/>
          </p:cNvSpPr>
          <p:nvPr>
            <p:ph type="pic" sz="quarter" idx="32"/>
          </p:nvPr>
        </p:nvSpPr>
        <p:spPr>
          <a:xfrm>
            <a:off x="6106490"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32" name="Picture Placeholder 4">
            <a:extLst>
              <a:ext uri="{FF2B5EF4-FFF2-40B4-BE49-F238E27FC236}">
                <a16:creationId xmlns:a16="http://schemas.microsoft.com/office/drawing/2014/main" id="{A212763A-D03F-49D4-91C6-ECC7A02C98EA}"/>
              </a:ext>
            </a:extLst>
          </p:cNvPr>
          <p:cNvSpPr>
            <a:spLocks noGrp="1"/>
          </p:cNvSpPr>
          <p:nvPr>
            <p:ph type="pic" sz="quarter" idx="33"/>
          </p:nvPr>
        </p:nvSpPr>
        <p:spPr>
          <a:xfrm>
            <a:off x="7561277"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33" name="Text Placeholder 14">
            <a:extLst>
              <a:ext uri="{FF2B5EF4-FFF2-40B4-BE49-F238E27FC236}">
                <a16:creationId xmlns:a16="http://schemas.microsoft.com/office/drawing/2014/main" id="{5D4BA8B6-B69C-4AC9-8D15-DD18D74DB2D3}"/>
              </a:ext>
            </a:extLst>
          </p:cNvPr>
          <p:cNvSpPr>
            <a:spLocks noGrp="1"/>
          </p:cNvSpPr>
          <p:nvPr>
            <p:ph type="body" sz="quarter" idx="34" hasCustomPrompt="1"/>
          </p:nvPr>
        </p:nvSpPr>
        <p:spPr>
          <a:xfrm>
            <a:off x="1745602" y="2465798"/>
            <a:ext cx="1278000"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4" name="Text Placeholder 14">
            <a:extLst>
              <a:ext uri="{FF2B5EF4-FFF2-40B4-BE49-F238E27FC236}">
                <a16:creationId xmlns:a16="http://schemas.microsoft.com/office/drawing/2014/main" id="{5E3F21CB-3D54-489B-9A30-3A854B8F196A}"/>
              </a:ext>
            </a:extLst>
          </p:cNvPr>
          <p:cNvSpPr>
            <a:spLocks noGrp="1"/>
          </p:cNvSpPr>
          <p:nvPr>
            <p:ph type="body" sz="quarter" idx="35" hasCustomPrompt="1"/>
          </p:nvPr>
        </p:nvSpPr>
        <p:spPr>
          <a:xfrm>
            <a:off x="3203867" y="2465798"/>
            <a:ext cx="1278000"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5" name="Text Placeholder 14">
            <a:extLst>
              <a:ext uri="{FF2B5EF4-FFF2-40B4-BE49-F238E27FC236}">
                <a16:creationId xmlns:a16="http://schemas.microsoft.com/office/drawing/2014/main" id="{1DA71580-ECB2-4D09-8897-C50E57D035C3}"/>
              </a:ext>
            </a:extLst>
          </p:cNvPr>
          <p:cNvSpPr>
            <a:spLocks noGrp="1"/>
          </p:cNvSpPr>
          <p:nvPr>
            <p:ph type="body" sz="quarter" idx="36" hasCustomPrompt="1"/>
          </p:nvPr>
        </p:nvSpPr>
        <p:spPr>
          <a:xfrm>
            <a:off x="4662132" y="2465798"/>
            <a:ext cx="1278000"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6" name="Text Placeholder 14">
            <a:extLst>
              <a:ext uri="{FF2B5EF4-FFF2-40B4-BE49-F238E27FC236}">
                <a16:creationId xmlns:a16="http://schemas.microsoft.com/office/drawing/2014/main" id="{6B150BEA-75D4-4BD8-A296-50A0131D4DBB}"/>
              </a:ext>
            </a:extLst>
          </p:cNvPr>
          <p:cNvSpPr>
            <a:spLocks noGrp="1"/>
          </p:cNvSpPr>
          <p:nvPr>
            <p:ph type="body" sz="quarter" idx="37" hasCustomPrompt="1"/>
          </p:nvPr>
        </p:nvSpPr>
        <p:spPr>
          <a:xfrm>
            <a:off x="6120397" y="2465798"/>
            <a:ext cx="1278000"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7" name="Text Placeholder 14">
            <a:extLst>
              <a:ext uri="{FF2B5EF4-FFF2-40B4-BE49-F238E27FC236}">
                <a16:creationId xmlns:a16="http://schemas.microsoft.com/office/drawing/2014/main" id="{2F7F8C6F-C4E5-4F61-83A3-6E5BA86DC75F}"/>
              </a:ext>
            </a:extLst>
          </p:cNvPr>
          <p:cNvSpPr>
            <a:spLocks noGrp="1"/>
          </p:cNvSpPr>
          <p:nvPr>
            <p:ph type="body" sz="quarter" idx="38" hasCustomPrompt="1"/>
          </p:nvPr>
        </p:nvSpPr>
        <p:spPr>
          <a:xfrm>
            <a:off x="7578663" y="2465798"/>
            <a:ext cx="1278000"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8" name="Text Placeholder 14">
            <a:extLst>
              <a:ext uri="{FF2B5EF4-FFF2-40B4-BE49-F238E27FC236}">
                <a16:creationId xmlns:a16="http://schemas.microsoft.com/office/drawing/2014/main" id="{CF887BEC-8696-44FA-AAEB-11CDA42F6C84}"/>
              </a:ext>
            </a:extLst>
          </p:cNvPr>
          <p:cNvSpPr>
            <a:spLocks noGrp="1"/>
          </p:cNvSpPr>
          <p:nvPr>
            <p:ph type="body" sz="quarter" idx="39" hasCustomPrompt="1"/>
          </p:nvPr>
        </p:nvSpPr>
        <p:spPr>
          <a:xfrm>
            <a:off x="1744120"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39" name="Text Placeholder 14">
            <a:extLst>
              <a:ext uri="{FF2B5EF4-FFF2-40B4-BE49-F238E27FC236}">
                <a16:creationId xmlns:a16="http://schemas.microsoft.com/office/drawing/2014/main" id="{6778262D-D493-48E0-BD79-6361B86EC9BA}"/>
              </a:ext>
            </a:extLst>
          </p:cNvPr>
          <p:cNvSpPr>
            <a:spLocks noGrp="1"/>
          </p:cNvSpPr>
          <p:nvPr>
            <p:ph type="body" sz="quarter" idx="40" hasCustomPrompt="1"/>
          </p:nvPr>
        </p:nvSpPr>
        <p:spPr>
          <a:xfrm>
            <a:off x="3200903"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0" name="Text Placeholder 14">
            <a:extLst>
              <a:ext uri="{FF2B5EF4-FFF2-40B4-BE49-F238E27FC236}">
                <a16:creationId xmlns:a16="http://schemas.microsoft.com/office/drawing/2014/main" id="{1BD87ADC-1E7C-4187-A8A9-9112E6E2AC65}"/>
              </a:ext>
            </a:extLst>
          </p:cNvPr>
          <p:cNvSpPr>
            <a:spLocks noGrp="1"/>
          </p:cNvSpPr>
          <p:nvPr>
            <p:ph type="body" sz="quarter" idx="41" hasCustomPrompt="1"/>
          </p:nvPr>
        </p:nvSpPr>
        <p:spPr>
          <a:xfrm>
            <a:off x="4657686"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1" name="Text Placeholder 14">
            <a:extLst>
              <a:ext uri="{FF2B5EF4-FFF2-40B4-BE49-F238E27FC236}">
                <a16:creationId xmlns:a16="http://schemas.microsoft.com/office/drawing/2014/main" id="{35001C77-91F2-4B03-8C37-FB1467681A8A}"/>
              </a:ext>
            </a:extLst>
          </p:cNvPr>
          <p:cNvSpPr>
            <a:spLocks noGrp="1"/>
          </p:cNvSpPr>
          <p:nvPr>
            <p:ph type="body" sz="quarter" idx="42" hasCustomPrompt="1"/>
          </p:nvPr>
        </p:nvSpPr>
        <p:spPr>
          <a:xfrm>
            <a:off x="6114469"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2" name="Text Placeholder 14">
            <a:extLst>
              <a:ext uri="{FF2B5EF4-FFF2-40B4-BE49-F238E27FC236}">
                <a16:creationId xmlns:a16="http://schemas.microsoft.com/office/drawing/2014/main" id="{138A40E3-EB52-48DE-8ADF-840BA50D1923}"/>
              </a:ext>
            </a:extLst>
          </p:cNvPr>
          <p:cNvSpPr>
            <a:spLocks noGrp="1"/>
          </p:cNvSpPr>
          <p:nvPr>
            <p:ph type="body" sz="quarter" idx="43" hasCustomPrompt="1"/>
          </p:nvPr>
        </p:nvSpPr>
        <p:spPr>
          <a:xfrm>
            <a:off x="7571254"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Tree>
    <p:extLst>
      <p:ext uri="{BB962C8B-B14F-4D97-AF65-F5344CB8AC3E}">
        <p14:creationId xmlns:p14="http://schemas.microsoft.com/office/powerpoint/2010/main" val="3384702053"/>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CC86D-A9F1-4C7F-8A8B-0E2535F8A86C}"/>
              </a:ext>
            </a:extLst>
          </p:cNvPr>
          <p:cNvSpPr/>
          <p:nvPr userDrawn="1"/>
        </p:nvSpPr>
        <p:spPr>
          <a:xfrm>
            <a:off x="5466988" y="0"/>
            <a:ext cx="367701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icture Placeholder 75">
            <a:extLst>
              <a:ext uri="{FF2B5EF4-FFF2-40B4-BE49-F238E27FC236}">
                <a16:creationId xmlns:a16="http://schemas.microsoft.com/office/drawing/2014/main" id="{C0D90AE0-1FCB-4D84-ABAD-75632D77D5FF}"/>
              </a:ext>
            </a:extLst>
          </p:cNvPr>
          <p:cNvSpPr>
            <a:spLocks noGrp="1"/>
          </p:cNvSpPr>
          <p:nvPr>
            <p:ph type="pic" sz="quarter" idx="14" hasCustomPrompt="1"/>
          </p:nvPr>
        </p:nvSpPr>
        <p:spPr>
          <a:xfrm>
            <a:off x="5434626" y="0"/>
            <a:ext cx="3711600" cy="5143500"/>
          </a:xfrm>
          <a:custGeom>
            <a:avLst/>
            <a:gdLst>
              <a:gd name="connsiteX0" fmla="*/ 142240 w 3708000"/>
              <a:gd name="connsiteY0" fmla="*/ 2070213 h 5143500"/>
              <a:gd name="connsiteX1" fmla="*/ 129373 w 3708000"/>
              <a:gd name="connsiteY1" fmla="*/ 2081770 h 5143500"/>
              <a:gd name="connsiteX2" fmla="*/ 129373 w 3708000"/>
              <a:gd name="connsiteY2" fmla="*/ 2081817 h 5143500"/>
              <a:gd name="connsiteX3" fmla="*/ 141900 w 3708000"/>
              <a:gd name="connsiteY3" fmla="*/ 2093986 h 5143500"/>
              <a:gd name="connsiteX4" fmla="*/ 154416 w 3708000"/>
              <a:gd name="connsiteY4" fmla="*/ 2082425 h 5143500"/>
              <a:gd name="connsiteX5" fmla="*/ 142240 w 3708000"/>
              <a:gd name="connsiteY5" fmla="*/ 2070213 h 5143500"/>
              <a:gd name="connsiteX6" fmla="*/ 142531 w 3708000"/>
              <a:gd name="connsiteY6" fmla="*/ 1765449 h 5143500"/>
              <a:gd name="connsiteX7" fmla="*/ 116798 w 3708000"/>
              <a:gd name="connsiteY7" fmla="*/ 1788657 h 5143500"/>
              <a:gd name="connsiteX8" fmla="*/ 116798 w 3708000"/>
              <a:gd name="connsiteY8" fmla="*/ 1788707 h 5143500"/>
              <a:gd name="connsiteX9" fmla="*/ 141899 w 3708000"/>
              <a:gd name="connsiteY9" fmla="*/ 1813090 h 5143500"/>
              <a:gd name="connsiteX10" fmla="*/ 166987 w 3708000"/>
              <a:gd name="connsiteY10" fmla="*/ 1789873 h 5143500"/>
              <a:gd name="connsiteX11" fmla="*/ 142531 w 3708000"/>
              <a:gd name="connsiteY11" fmla="*/ 1765449 h 5143500"/>
              <a:gd name="connsiteX12" fmla="*/ 142240 w 3708000"/>
              <a:gd name="connsiteY12" fmla="*/ 1484172 h 5143500"/>
              <a:gd name="connsiteX13" fmla="*/ 129373 w 3708000"/>
              <a:gd name="connsiteY13" fmla="*/ 1495729 h 5143500"/>
              <a:gd name="connsiteX14" fmla="*/ 129373 w 3708000"/>
              <a:gd name="connsiteY14" fmla="*/ 1495874 h 5143500"/>
              <a:gd name="connsiteX15" fmla="*/ 141899 w 3708000"/>
              <a:gd name="connsiteY15" fmla="*/ 1507945 h 5143500"/>
              <a:gd name="connsiteX16" fmla="*/ 154416 w 3708000"/>
              <a:gd name="connsiteY16" fmla="*/ 1496384 h 5143500"/>
              <a:gd name="connsiteX17" fmla="*/ 142240 w 3708000"/>
              <a:gd name="connsiteY17" fmla="*/ 1484172 h 5143500"/>
              <a:gd name="connsiteX18" fmla="*/ 142240 w 3708000"/>
              <a:gd name="connsiteY18" fmla="*/ 1191246 h 5143500"/>
              <a:gd name="connsiteX19" fmla="*/ 129373 w 3708000"/>
              <a:gd name="connsiteY19" fmla="*/ 1202803 h 5143500"/>
              <a:gd name="connsiteX20" fmla="*/ 129373 w 3708000"/>
              <a:gd name="connsiteY20" fmla="*/ 1202948 h 5143500"/>
              <a:gd name="connsiteX21" fmla="*/ 141899 w 3708000"/>
              <a:gd name="connsiteY21" fmla="*/ 1215019 h 5143500"/>
              <a:gd name="connsiteX22" fmla="*/ 154416 w 3708000"/>
              <a:gd name="connsiteY22" fmla="*/ 1203458 h 5143500"/>
              <a:gd name="connsiteX23" fmla="*/ 142240 w 3708000"/>
              <a:gd name="connsiteY23" fmla="*/ 1191246 h 5143500"/>
              <a:gd name="connsiteX24" fmla="*/ 142191 w 3708000"/>
              <a:gd name="connsiteY24" fmla="*/ 898320 h 5143500"/>
              <a:gd name="connsiteX25" fmla="*/ 129373 w 3708000"/>
              <a:gd name="connsiteY25" fmla="*/ 909924 h 5143500"/>
              <a:gd name="connsiteX26" fmla="*/ 141900 w 3708000"/>
              <a:gd name="connsiteY26" fmla="*/ 922093 h 5143500"/>
              <a:gd name="connsiteX27" fmla="*/ 154421 w 3708000"/>
              <a:gd name="connsiteY27" fmla="*/ 910486 h 5143500"/>
              <a:gd name="connsiteX28" fmla="*/ 142191 w 3708000"/>
              <a:gd name="connsiteY28" fmla="*/ 898320 h 5143500"/>
              <a:gd name="connsiteX29" fmla="*/ 142486 w 3708000"/>
              <a:gd name="connsiteY29" fmla="*/ 593738 h 5143500"/>
              <a:gd name="connsiteX30" fmla="*/ 116798 w 3708000"/>
              <a:gd name="connsiteY30" fmla="*/ 616998 h 5143500"/>
              <a:gd name="connsiteX31" fmla="*/ 141900 w 3708000"/>
              <a:gd name="connsiteY31" fmla="*/ 641384 h 5143500"/>
              <a:gd name="connsiteX32" fmla="*/ 166986 w 3708000"/>
              <a:gd name="connsiteY32" fmla="*/ 618121 h 5143500"/>
              <a:gd name="connsiteX33" fmla="*/ 142486 w 3708000"/>
              <a:gd name="connsiteY33" fmla="*/ 593738 h 5143500"/>
              <a:gd name="connsiteX34" fmla="*/ 142191 w 3708000"/>
              <a:gd name="connsiteY34" fmla="*/ 312467 h 5143500"/>
              <a:gd name="connsiteX35" fmla="*/ 129373 w 3708000"/>
              <a:gd name="connsiteY35" fmla="*/ 324071 h 5143500"/>
              <a:gd name="connsiteX36" fmla="*/ 141900 w 3708000"/>
              <a:gd name="connsiteY36" fmla="*/ 336240 h 5143500"/>
              <a:gd name="connsiteX37" fmla="*/ 154421 w 3708000"/>
              <a:gd name="connsiteY37" fmla="*/ 324633 h 5143500"/>
              <a:gd name="connsiteX38" fmla="*/ 142191 w 3708000"/>
              <a:gd name="connsiteY38" fmla="*/ 312467 h 5143500"/>
              <a:gd name="connsiteX39" fmla="*/ 0 w 3708000"/>
              <a:gd name="connsiteY39" fmla="*/ 0 h 5143500"/>
              <a:gd name="connsiteX40" fmla="*/ 3708000 w 3708000"/>
              <a:gd name="connsiteY40" fmla="*/ 0 h 5143500"/>
              <a:gd name="connsiteX41" fmla="*/ 3708000 w 3708000"/>
              <a:gd name="connsiteY41" fmla="*/ 5143500 h 5143500"/>
              <a:gd name="connsiteX42" fmla="*/ 0 w 3708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08000" h="5143500">
                <a:moveTo>
                  <a:pt x="142240" y="2070213"/>
                </a:moveTo>
                <a:cubicBezTo>
                  <a:pt x="135327" y="2070030"/>
                  <a:pt x="129566" y="2075207"/>
                  <a:pt x="129373" y="2081770"/>
                </a:cubicBezTo>
                <a:cubicBezTo>
                  <a:pt x="129373" y="2081784"/>
                  <a:pt x="129373" y="2081802"/>
                  <a:pt x="129373" y="2081817"/>
                </a:cubicBezTo>
                <a:cubicBezTo>
                  <a:pt x="129289" y="2088463"/>
                  <a:pt x="134903" y="2093912"/>
                  <a:pt x="141900" y="2093986"/>
                </a:cubicBezTo>
                <a:cubicBezTo>
                  <a:pt x="148681" y="2093982"/>
                  <a:pt x="154228" y="2088862"/>
                  <a:pt x="154416" y="2082425"/>
                </a:cubicBezTo>
                <a:cubicBezTo>
                  <a:pt x="154608" y="2075863"/>
                  <a:pt x="149155" y="2070395"/>
                  <a:pt x="142240" y="2070213"/>
                </a:cubicBezTo>
                <a:close/>
                <a:moveTo>
                  <a:pt x="142531" y="1765449"/>
                </a:moveTo>
                <a:cubicBezTo>
                  <a:pt x="128673" y="1765111"/>
                  <a:pt x="117153" y="1775503"/>
                  <a:pt x="116798" y="1788657"/>
                </a:cubicBezTo>
                <a:cubicBezTo>
                  <a:pt x="116798" y="1788675"/>
                  <a:pt x="116798" y="1788689"/>
                  <a:pt x="116798" y="1788707"/>
                </a:cubicBezTo>
                <a:cubicBezTo>
                  <a:pt x="116635" y="1802020"/>
                  <a:pt x="127874" y="1812936"/>
                  <a:pt x="141899" y="1813090"/>
                </a:cubicBezTo>
                <a:cubicBezTo>
                  <a:pt x="155511" y="1813086"/>
                  <a:pt x="166635" y="1802788"/>
                  <a:pt x="166987" y="1789873"/>
                </a:cubicBezTo>
                <a:cubicBezTo>
                  <a:pt x="167337" y="1776720"/>
                  <a:pt x="156393" y="1765781"/>
                  <a:pt x="142531" y="1765449"/>
                </a:cubicBezTo>
                <a:close/>
                <a:moveTo>
                  <a:pt x="142240" y="1484172"/>
                </a:moveTo>
                <a:cubicBezTo>
                  <a:pt x="135326" y="1483989"/>
                  <a:pt x="129565" y="1489166"/>
                  <a:pt x="129373" y="1495729"/>
                </a:cubicBezTo>
                <a:cubicBezTo>
                  <a:pt x="129373" y="1495776"/>
                  <a:pt x="129373" y="1495823"/>
                  <a:pt x="129373" y="1495874"/>
                </a:cubicBezTo>
                <a:cubicBezTo>
                  <a:pt x="129319" y="1502488"/>
                  <a:pt x="134926" y="1507895"/>
                  <a:pt x="141899" y="1507945"/>
                </a:cubicBezTo>
                <a:cubicBezTo>
                  <a:pt x="148680" y="1507941"/>
                  <a:pt x="154228" y="1502821"/>
                  <a:pt x="154416" y="1496384"/>
                </a:cubicBezTo>
                <a:cubicBezTo>
                  <a:pt x="154608" y="1489822"/>
                  <a:pt x="149154" y="1484354"/>
                  <a:pt x="142240" y="1484172"/>
                </a:cubicBezTo>
                <a:close/>
                <a:moveTo>
                  <a:pt x="142240" y="1191246"/>
                </a:moveTo>
                <a:cubicBezTo>
                  <a:pt x="135326" y="1191064"/>
                  <a:pt x="129565" y="1196240"/>
                  <a:pt x="129373" y="1202803"/>
                </a:cubicBezTo>
                <a:cubicBezTo>
                  <a:pt x="129373" y="1202850"/>
                  <a:pt x="129373" y="1202897"/>
                  <a:pt x="129373" y="1202948"/>
                </a:cubicBezTo>
                <a:cubicBezTo>
                  <a:pt x="129319" y="1209562"/>
                  <a:pt x="134926" y="1214969"/>
                  <a:pt x="141899" y="1215019"/>
                </a:cubicBezTo>
                <a:cubicBezTo>
                  <a:pt x="148680" y="1215015"/>
                  <a:pt x="154228" y="1209895"/>
                  <a:pt x="154416" y="1203458"/>
                </a:cubicBezTo>
                <a:cubicBezTo>
                  <a:pt x="154608" y="1196896"/>
                  <a:pt x="149154" y="1191428"/>
                  <a:pt x="142240" y="1191246"/>
                </a:cubicBezTo>
                <a:close/>
                <a:moveTo>
                  <a:pt x="142191" y="898320"/>
                </a:moveTo>
                <a:cubicBezTo>
                  <a:pt x="135277" y="898165"/>
                  <a:pt x="129537" y="903361"/>
                  <a:pt x="129373" y="909924"/>
                </a:cubicBezTo>
                <a:cubicBezTo>
                  <a:pt x="129294" y="916570"/>
                  <a:pt x="134903" y="922019"/>
                  <a:pt x="141900" y="922093"/>
                </a:cubicBezTo>
                <a:cubicBezTo>
                  <a:pt x="148701" y="922093"/>
                  <a:pt x="154258" y="916941"/>
                  <a:pt x="154421" y="910486"/>
                </a:cubicBezTo>
                <a:cubicBezTo>
                  <a:pt x="154583" y="903923"/>
                  <a:pt x="149109" y="898474"/>
                  <a:pt x="142191" y="898320"/>
                </a:cubicBezTo>
                <a:close/>
                <a:moveTo>
                  <a:pt x="142486" y="593738"/>
                </a:moveTo>
                <a:cubicBezTo>
                  <a:pt x="128623" y="593429"/>
                  <a:pt x="117123" y="603844"/>
                  <a:pt x="116798" y="616998"/>
                </a:cubicBezTo>
                <a:cubicBezTo>
                  <a:pt x="116660" y="630301"/>
                  <a:pt x="127884" y="641207"/>
                  <a:pt x="141900" y="641384"/>
                </a:cubicBezTo>
                <a:cubicBezTo>
                  <a:pt x="155531" y="641381"/>
                  <a:pt x="166666" y="631054"/>
                  <a:pt x="166986" y="618121"/>
                </a:cubicBezTo>
                <a:cubicBezTo>
                  <a:pt x="167312" y="604968"/>
                  <a:pt x="156344" y="594052"/>
                  <a:pt x="142486" y="593738"/>
                </a:cubicBezTo>
                <a:close/>
                <a:moveTo>
                  <a:pt x="142191" y="312467"/>
                </a:moveTo>
                <a:cubicBezTo>
                  <a:pt x="135277" y="312312"/>
                  <a:pt x="129537" y="317508"/>
                  <a:pt x="129373" y="324071"/>
                </a:cubicBezTo>
                <a:cubicBezTo>
                  <a:pt x="129294" y="330717"/>
                  <a:pt x="134903" y="336166"/>
                  <a:pt x="141900" y="336240"/>
                </a:cubicBezTo>
                <a:cubicBezTo>
                  <a:pt x="148701" y="336240"/>
                  <a:pt x="154258" y="331088"/>
                  <a:pt x="154421" y="324633"/>
                </a:cubicBezTo>
                <a:cubicBezTo>
                  <a:pt x="154583" y="318071"/>
                  <a:pt x="149109" y="312621"/>
                  <a:pt x="142191" y="312467"/>
                </a:cubicBezTo>
                <a:close/>
                <a:moveTo>
                  <a:pt x="0" y="0"/>
                </a:moveTo>
                <a:lnTo>
                  <a:pt x="3708000" y="0"/>
                </a:lnTo>
                <a:lnTo>
                  <a:pt x="3708000" y="5143500"/>
                </a:lnTo>
                <a:lnTo>
                  <a:pt x="0" y="5143500"/>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GB"/>
              <a:t>Click to add picture</a:t>
            </a:r>
          </a:p>
        </p:txBody>
      </p:sp>
      <p:sp>
        <p:nvSpPr>
          <p:cNvPr id="75" name="Dots">
            <a:extLst>
              <a:ext uri="{FF2B5EF4-FFF2-40B4-BE49-F238E27FC236}">
                <a16:creationId xmlns:a16="http://schemas.microsoft.com/office/drawing/2014/main" id="{2E3B1537-5542-4DE2-9E35-373E9D811F5A}"/>
              </a:ext>
            </a:extLst>
          </p:cNvPr>
          <p:cNvSpPr/>
          <p:nvPr userDrawn="1"/>
        </p:nvSpPr>
        <p:spPr>
          <a:xfrm rot="16200000">
            <a:off x="3783671"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2"/>
          </a:solidFill>
          <a:ln w="4800" cap="flat">
            <a:noFill/>
            <a:prstDash val="solid"/>
            <a:miter/>
          </a:ln>
        </p:spPr>
        <p:txBody>
          <a:bodyPr rtlCol="0" anchor="ctr"/>
          <a:lstStyle/>
          <a:p>
            <a:endParaRPr lang="en-GB"/>
          </a:p>
        </p:txBody>
      </p:sp>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4104000" cy="2583344"/>
          </a:xfrm>
        </p:spPr>
        <p:txBody>
          <a:bodyPr anchor="b"/>
          <a:lstStyle>
            <a:lvl1pPr algn="l">
              <a:defRPr sz="4400" b="0">
                <a:solidFill>
                  <a:schemeClr val="bg1"/>
                </a:solidFill>
              </a:defRPr>
            </a:lvl1pPr>
          </a:lstStyle>
          <a:p>
            <a:r>
              <a:rPr lang="en-GB"/>
              <a:t>Click to add title</a:t>
            </a:r>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 title</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EACBBB"/>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Tree>
    <p:extLst>
      <p:ext uri="{BB962C8B-B14F-4D97-AF65-F5344CB8AC3E}">
        <p14:creationId xmlns:p14="http://schemas.microsoft.com/office/powerpoint/2010/main" val="23276903"/>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x images and text 2">
    <p:bg>
      <p:bgPr>
        <a:solidFill>
          <a:schemeClr val="tx2">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4"/>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7"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7"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464068"/>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28" name="Picture Placeholder 4">
            <a:extLst>
              <a:ext uri="{FF2B5EF4-FFF2-40B4-BE49-F238E27FC236}">
                <a16:creationId xmlns:a16="http://schemas.microsoft.com/office/drawing/2014/main" id="{2EE733A6-DEFC-4650-AE8D-E0D5B5C822C1}"/>
              </a:ext>
            </a:extLst>
          </p:cNvPr>
          <p:cNvSpPr>
            <a:spLocks noGrp="1"/>
          </p:cNvSpPr>
          <p:nvPr>
            <p:ph type="pic" sz="quarter" idx="29"/>
          </p:nvPr>
        </p:nvSpPr>
        <p:spPr>
          <a:xfrm>
            <a:off x="1742126"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29" name="Picture Placeholder 4">
            <a:extLst>
              <a:ext uri="{FF2B5EF4-FFF2-40B4-BE49-F238E27FC236}">
                <a16:creationId xmlns:a16="http://schemas.microsoft.com/office/drawing/2014/main" id="{0ECACEAF-4E8A-409F-A96A-C0ECA46B8883}"/>
              </a:ext>
            </a:extLst>
          </p:cNvPr>
          <p:cNvSpPr>
            <a:spLocks noGrp="1"/>
          </p:cNvSpPr>
          <p:nvPr>
            <p:ph type="pic" sz="quarter" idx="30"/>
          </p:nvPr>
        </p:nvSpPr>
        <p:spPr>
          <a:xfrm>
            <a:off x="3196914"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30" name="Picture Placeholder 4">
            <a:extLst>
              <a:ext uri="{FF2B5EF4-FFF2-40B4-BE49-F238E27FC236}">
                <a16:creationId xmlns:a16="http://schemas.microsoft.com/office/drawing/2014/main" id="{706FA668-9394-42F3-85C8-613D50855302}"/>
              </a:ext>
            </a:extLst>
          </p:cNvPr>
          <p:cNvSpPr>
            <a:spLocks noGrp="1"/>
          </p:cNvSpPr>
          <p:nvPr>
            <p:ph type="pic" sz="quarter" idx="31"/>
          </p:nvPr>
        </p:nvSpPr>
        <p:spPr>
          <a:xfrm>
            <a:off x="4651702"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31" name="Picture Placeholder 4">
            <a:extLst>
              <a:ext uri="{FF2B5EF4-FFF2-40B4-BE49-F238E27FC236}">
                <a16:creationId xmlns:a16="http://schemas.microsoft.com/office/drawing/2014/main" id="{70A1D5F1-0CEC-4928-BDB1-6C2DDC0D3FDB}"/>
              </a:ext>
            </a:extLst>
          </p:cNvPr>
          <p:cNvSpPr>
            <a:spLocks noGrp="1"/>
          </p:cNvSpPr>
          <p:nvPr>
            <p:ph type="pic" sz="quarter" idx="32"/>
          </p:nvPr>
        </p:nvSpPr>
        <p:spPr>
          <a:xfrm>
            <a:off x="6106490"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32" name="Picture Placeholder 4">
            <a:extLst>
              <a:ext uri="{FF2B5EF4-FFF2-40B4-BE49-F238E27FC236}">
                <a16:creationId xmlns:a16="http://schemas.microsoft.com/office/drawing/2014/main" id="{A212763A-D03F-49D4-91C6-ECC7A02C98EA}"/>
              </a:ext>
            </a:extLst>
          </p:cNvPr>
          <p:cNvSpPr>
            <a:spLocks noGrp="1"/>
          </p:cNvSpPr>
          <p:nvPr>
            <p:ph type="pic" sz="quarter" idx="33"/>
          </p:nvPr>
        </p:nvSpPr>
        <p:spPr>
          <a:xfrm>
            <a:off x="7561277"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33" name="Text Placeholder 14">
            <a:extLst>
              <a:ext uri="{FF2B5EF4-FFF2-40B4-BE49-F238E27FC236}">
                <a16:creationId xmlns:a16="http://schemas.microsoft.com/office/drawing/2014/main" id="{5D4BA8B6-B69C-4AC9-8D15-DD18D74DB2D3}"/>
              </a:ext>
            </a:extLst>
          </p:cNvPr>
          <p:cNvSpPr>
            <a:spLocks noGrp="1"/>
          </p:cNvSpPr>
          <p:nvPr>
            <p:ph type="body" sz="quarter" idx="34" hasCustomPrompt="1"/>
          </p:nvPr>
        </p:nvSpPr>
        <p:spPr>
          <a:xfrm>
            <a:off x="1745602"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4" name="Text Placeholder 14">
            <a:extLst>
              <a:ext uri="{FF2B5EF4-FFF2-40B4-BE49-F238E27FC236}">
                <a16:creationId xmlns:a16="http://schemas.microsoft.com/office/drawing/2014/main" id="{5E3F21CB-3D54-489B-9A30-3A854B8F196A}"/>
              </a:ext>
            </a:extLst>
          </p:cNvPr>
          <p:cNvSpPr>
            <a:spLocks noGrp="1"/>
          </p:cNvSpPr>
          <p:nvPr>
            <p:ph type="body" sz="quarter" idx="35" hasCustomPrompt="1"/>
          </p:nvPr>
        </p:nvSpPr>
        <p:spPr>
          <a:xfrm>
            <a:off x="3203867"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5" name="Text Placeholder 14">
            <a:extLst>
              <a:ext uri="{FF2B5EF4-FFF2-40B4-BE49-F238E27FC236}">
                <a16:creationId xmlns:a16="http://schemas.microsoft.com/office/drawing/2014/main" id="{1DA71580-ECB2-4D09-8897-C50E57D035C3}"/>
              </a:ext>
            </a:extLst>
          </p:cNvPr>
          <p:cNvSpPr>
            <a:spLocks noGrp="1"/>
          </p:cNvSpPr>
          <p:nvPr>
            <p:ph type="body" sz="quarter" idx="36" hasCustomPrompt="1"/>
          </p:nvPr>
        </p:nvSpPr>
        <p:spPr>
          <a:xfrm>
            <a:off x="4662132"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6" name="Text Placeholder 14">
            <a:extLst>
              <a:ext uri="{FF2B5EF4-FFF2-40B4-BE49-F238E27FC236}">
                <a16:creationId xmlns:a16="http://schemas.microsoft.com/office/drawing/2014/main" id="{6B150BEA-75D4-4BD8-A296-50A0131D4DBB}"/>
              </a:ext>
            </a:extLst>
          </p:cNvPr>
          <p:cNvSpPr>
            <a:spLocks noGrp="1"/>
          </p:cNvSpPr>
          <p:nvPr>
            <p:ph type="body" sz="quarter" idx="37" hasCustomPrompt="1"/>
          </p:nvPr>
        </p:nvSpPr>
        <p:spPr>
          <a:xfrm>
            <a:off x="6120397"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7" name="Text Placeholder 14">
            <a:extLst>
              <a:ext uri="{FF2B5EF4-FFF2-40B4-BE49-F238E27FC236}">
                <a16:creationId xmlns:a16="http://schemas.microsoft.com/office/drawing/2014/main" id="{2F7F8C6F-C4E5-4F61-83A3-6E5BA86DC75F}"/>
              </a:ext>
            </a:extLst>
          </p:cNvPr>
          <p:cNvSpPr>
            <a:spLocks noGrp="1"/>
          </p:cNvSpPr>
          <p:nvPr>
            <p:ph type="body" sz="quarter" idx="38" hasCustomPrompt="1"/>
          </p:nvPr>
        </p:nvSpPr>
        <p:spPr>
          <a:xfrm>
            <a:off x="7578663"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8" name="Text Placeholder 14">
            <a:extLst>
              <a:ext uri="{FF2B5EF4-FFF2-40B4-BE49-F238E27FC236}">
                <a16:creationId xmlns:a16="http://schemas.microsoft.com/office/drawing/2014/main" id="{CF887BEC-8696-44FA-AAEB-11CDA42F6C84}"/>
              </a:ext>
            </a:extLst>
          </p:cNvPr>
          <p:cNvSpPr>
            <a:spLocks noGrp="1"/>
          </p:cNvSpPr>
          <p:nvPr>
            <p:ph type="body" sz="quarter" idx="39" hasCustomPrompt="1"/>
          </p:nvPr>
        </p:nvSpPr>
        <p:spPr>
          <a:xfrm>
            <a:off x="1744120"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39" name="Text Placeholder 14">
            <a:extLst>
              <a:ext uri="{FF2B5EF4-FFF2-40B4-BE49-F238E27FC236}">
                <a16:creationId xmlns:a16="http://schemas.microsoft.com/office/drawing/2014/main" id="{6778262D-D493-48E0-BD79-6361B86EC9BA}"/>
              </a:ext>
            </a:extLst>
          </p:cNvPr>
          <p:cNvSpPr>
            <a:spLocks noGrp="1"/>
          </p:cNvSpPr>
          <p:nvPr>
            <p:ph type="body" sz="quarter" idx="40" hasCustomPrompt="1"/>
          </p:nvPr>
        </p:nvSpPr>
        <p:spPr>
          <a:xfrm>
            <a:off x="3200903"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0" name="Text Placeholder 14">
            <a:extLst>
              <a:ext uri="{FF2B5EF4-FFF2-40B4-BE49-F238E27FC236}">
                <a16:creationId xmlns:a16="http://schemas.microsoft.com/office/drawing/2014/main" id="{1BD87ADC-1E7C-4187-A8A9-9112E6E2AC65}"/>
              </a:ext>
            </a:extLst>
          </p:cNvPr>
          <p:cNvSpPr>
            <a:spLocks noGrp="1"/>
          </p:cNvSpPr>
          <p:nvPr>
            <p:ph type="body" sz="quarter" idx="41" hasCustomPrompt="1"/>
          </p:nvPr>
        </p:nvSpPr>
        <p:spPr>
          <a:xfrm>
            <a:off x="4657686"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1" name="Text Placeholder 14">
            <a:extLst>
              <a:ext uri="{FF2B5EF4-FFF2-40B4-BE49-F238E27FC236}">
                <a16:creationId xmlns:a16="http://schemas.microsoft.com/office/drawing/2014/main" id="{35001C77-91F2-4B03-8C37-FB1467681A8A}"/>
              </a:ext>
            </a:extLst>
          </p:cNvPr>
          <p:cNvSpPr>
            <a:spLocks noGrp="1"/>
          </p:cNvSpPr>
          <p:nvPr>
            <p:ph type="body" sz="quarter" idx="42" hasCustomPrompt="1"/>
          </p:nvPr>
        </p:nvSpPr>
        <p:spPr>
          <a:xfrm>
            <a:off x="6114469"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2" name="Text Placeholder 14">
            <a:extLst>
              <a:ext uri="{FF2B5EF4-FFF2-40B4-BE49-F238E27FC236}">
                <a16:creationId xmlns:a16="http://schemas.microsoft.com/office/drawing/2014/main" id="{138A40E3-EB52-48DE-8ADF-840BA50D1923}"/>
              </a:ext>
            </a:extLst>
          </p:cNvPr>
          <p:cNvSpPr>
            <a:spLocks noGrp="1"/>
          </p:cNvSpPr>
          <p:nvPr>
            <p:ph type="body" sz="quarter" idx="43" hasCustomPrompt="1"/>
          </p:nvPr>
        </p:nvSpPr>
        <p:spPr>
          <a:xfrm>
            <a:off x="7571254"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Tree>
    <p:extLst>
      <p:ext uri="{BB962C8B-B14F-4D97-AF65-F5344CB8AC3E}">
        <p14:creationId xmlns:p14="http://schemas.microsoft.com/office/powerpoint/2010/main" val="3674160951"/>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x images and text 3">
    <p:bg>
      <p:bgPr>
        <a:solidFill>
          <a:schemeClr val="tx2">
            <a:alpha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313A7A-AD91-4ED9-8CF5-6890BC33877C}"/>
              </a:ext>
            </a:extLst>
          </p:cNvPr>
          <p:cNvSpPr/>
          <p:nvPr userDrawn="1"/>
        </p:nvSpPr>
        <p:spPr>
          <a:xfrm>
            <a:off x="0" y="0"/>
            <a:ext cx="9144000" cy="193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7"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accent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a:p>
            <a:pPr lvl="1"/>
            <a:endParaRPr lang="en-GB"/>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7"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464068"/>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28" name="Picture Placeholder 4">
            <a:extLst>
              <a:ext uri="{FF2B5EF4-FFF2-40B4-BE49-F238E27FC236}">
                <a16:creationId xmlns:a16="http://schemas.microsoft.com/office/drawing/2014/main" id="{2EE733A6-DEFC-4650-AE8D-E0D5B5C822C1}"/>
              </a:ext>
            </a:extLst>
          </p:cNvPr>
          <p:cNvSpPr>
            <a:spLocks noGrp="1"/>
          </p:cNvSpPr>
          <p:nvPr>
            <p:ph type="pic" sz="quarter" idx="29"/>
          </p:nvPr>
        </p:nvSpPr>
        <p:spPr>
          <a:xfrm>
            <a:off x="1742126"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29" name="Picture Placeholder 4">
            <a:extLst>
              <a:ext uri="{FF2B5EF4-FFF2-40B4-BE49-F238E27FC236}">
                <a16:creationId xmlns:a16="http://schemas.microsoft.com/office/drawing/2014/main" id="{0ECACEAF-4E8A-409F-A96A-C0ECA46B8883}"/>
              </a:ext>
            </a:extLst>
          </p:cNvPr>
          <p:cNvSpPr>
            <a:spLocks noGrp="1"/>
          </p:cNvSpPr>
          <p:nvPr>
            <p:ph type="pic" sz="quarter" idx="30"/>
          </p:nvPr>
        </p:nvSpPr>
        <p:spPr>
          <a:xfrm>
            <a:off x="3196914"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30" name="Picture Placeholder 4">
            <a:extLst>
              <a:ext uri="{FF2B5EF4-FFF2-40B4-BE49-F238E27FC236}">
                <a16:creationId xmlns:a16="http://schemas.microsoft.com/office/drawing/2014/main" id="{706FA668-9394-42F3-85C8-613D50855302}"/>
              </a:ext>
            </a:extLst>
          </p:cNvPr>
          <p:cNvSpPr>
            <a:spLocks noGrp="1"/>
          </p:cNvSpPr>
          <p:nvPr>
            <p:ph type="pic" sz="quarter" idx="31"/>
          </p:nvPr>
        </p:nvSpPr>
        <p:spPr>
          <a:xfrm>
            <a:off x="4651702"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31" name="Picture Placeholder 4">
            <a:extLst>
              <a:ext uri="{FF2B5EF4-FFF2-40B4-BE49-F238E27FC236}">
                <a16:creationId xmlns:a16="http://schemas.microsoft.com/office/drawing/2014/main" id="{70A1D5F1-0CEC-4928-BDB1-6C2DDC0D3FDB}"/>
              </a:ext>
            </a:extLst>
          </p:cNvPr>
          <p:cNvSpPr>
            <a:spLocks noGrp="1"/>
          </p:cNvSpPr>
          <p:nvPr>
            <p:ph type="pic" sz="quarter" idx="32"/>
          </p:nvPr>
        </p:nvSpPr>
        <p:spPr>
          <a:xfrm>
            <a:off x="6106490"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32" name="Picture Placeholder 4">
            <a:extLst>
              <a:ext uri="{FF2B5EF4-FFF2-40B4-BE49-F238E27FC236}">
                <a16:creationId xmlns:a16="http://schemas.microsoft.com/office/drawing/2014/main" id="{A212763A-D03F-49D4-91C6-ECC7A02C98EA}"/>
              </a:ext>
            </a:extLst>
          </p:cNvPr>
          <p:cNvSpPr>
            <a:spLocks noGrp="1"/>
          </p:cNvSpPr>
          <p:nvPr>
            <p:ph type="pic" sz="quarter" idx="33"/>
          </p:nvPr>
        </p:nvSpPr>
        <p:spPr>
          <a:xfrm>
            <a:off x="7561277"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sv-SE"/>
              <a:t>Klicka på ikonen för att lägga till en bild</a:t>
            </a:r>
            <a:endParaRPr lang="en-GB"/>
          </a:p>
        </p:txBody>
      </p:sp>
      <p:sp>
        <p:nvSpPr>
          <p:cNvPr id="33" name="Text Placeholder 14">
            <a:extLst>
              <a:ext uri="{FF2B5EF4-FFF2-40B4-BE49-F238E27FC236}">
                <a16:creationId xmlns:a16="http://schemas.microsoft.com/office/drawing/2014/main" id="{5D4BA8B6-B69C-4AC9-8D15-DD18D74DB2D3}"/>
              </a:ext>
            </a:extLst>
          </p:cNvPr>
          <p:cNvSpPr>
            <a:spLocks noGrp="1"/>
          </p:cNvSpPr>
          <p:nvPr>
            <p:ph type="body" sz="quarter" idx="34" hasCustomPrompt="1"/>
          </p:nvPr>
        </p:nvSpPr>
        <p:spPr>
          <a:xfrm>
            <a:off x="1745602"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4" name="Text Placeholder 14">
            <a:extLst>
              <a:ext uri="{FF2B5EF4-FFF2-40B4-BE49-F238E27FC236}">
                <a16:creationId xmlns:a16="http://schemas.microsoft.com/office/drawing/2014/main" id="{5E3F21CB-3D54-489B-9A30-3A854B8F196A}"/>
              </a:ext>
            </a:extLst>
          </p:cNvPr>
          <p:cNvSpPr>
            <a:spLocks noGrp="1"/>
          </p:cNvSpPr>
          <p:nvPr>
            <p:ph type="body" sz="quarter" idx="35" hasCustomPrompt="1"/>
          </p:nvPr>
        </p:nvSpPr>
        <p:spPr>
          <a:xfrm>
            <a:off x="3203867"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5" name="Text Placeholder 14">
            <a:extLst>
              <a:ext uri="{FF2B5EF4-FFF2-40B4-BE49-F238E27FC236}">
                <a16:creationId xmlns:a16="http://schemas.microsoft.com/office/drawing/2014/main" id="{1DA71580-ECB2-4D09-8897-C50E57D035C3}"/>
              </a:ext>
            </a:extLst>
          </p:cNvPr>
          <p:cNvSpPr>
            <a:spLocks noGrp="1"/>
          </p:cNvSpPr>
          <p:nvPr>
            <p:ph type="body" sz="quarter" idx="36" hasCustomPrompt="1"/>
          </p:nvPr>
        </p:nvSpPr>
        <p:spPr>
          <a:xfrm>
            <a:off x="4662132"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6" name="Text Placeholder 14">
            <a:extLst>
              <a:ext uri="{FF2B5EF4-FFF2-40B4-BE49-F238E27FC236}">
                <a16:creationId xmlns:a16="http://schemas.microsoft.com/office/drawing/2014/main" id="{6B150BEA-75D4-4BD8-A296-50A0131D4DBB}"/>
              </a:ext>
            </a:extLst>
          </p:cNvPr>
          <p:cNvSpPr>
            <a:spLocks noGrp="1"/>
          </p:cNvSpPr>
          <p:nvPr>
            <p:ph type="body" sz="quarter" idx="37" hasCustomPrompt="1"/>
          </p:nvPr>
        </p:nvSpPr>
        <p:spPr>
          <a:xfrm>
            <a:off x="6120397"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7" name="Text Placeholder 14">
            <a:extLst>
              <a:ext uri="{FF2B5EF4-FFF2-40B4-BE49-F238E27FC236}">
                <a16:creationId xmlns:a16="http://schemas.microsoft.com/office/drawing/2014/main" id="{2F7F8C6F-C4E5-4F61-83A3-6E5BA86DC75F}"/>
              </a:ext>
            </a:extLst>
          </p:cNvPr>
          <p:cNvSpPr>
            <a:spLocks noGrp="1"/>
          </p:cNvSpPr>
          <p:nvPr>
            <p:ph type="body" sz="quarter" idx="38" hasCustomPrompt="1"/>
          </p:nvPr>
        </p:nvSpPr>
        <p:spPr>
          <a:xfrm>
            <a:off x="7578663"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8" name="Text Placeholder 14">
            <a:extLst>
              <a:ext uri="{FF2B5EF4-FFF2-40B4-BE49-F238E27FC236}">
                <a16:creationId xmlns:a16="http://schemas.microsoft.com/office/drawing/2014/main" id="{CF887BEC-8696-44FA-AAEB-11CDA42F6C84}"/>
              </a:ext>
            </a:extLst>
          </p:cNvPr>
          <p:cNvSpPr>
            <a:spLocks noGrp="1"/>
          </p:cNvSpPr>
          <p:nvPr>
            <p:ph type="body" sz="quarter" idx="39" hasCustomPrompt="1"/>
          </p:nvPr>
        </p:nvSpPr>
        <p:spPr>
          <a:xfrm>
            <a:off x="1744120"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39" name="Text Placeholder 14">
            <a:extLst>
              <a:ext uri="{FF2B5EF4-FFF2-40B4-BE49-F238E27FC236}">
                <a16:creationId xmlns:a16="http://schemas.microsoft.com/office/drawing/2014/main" id="{6778262D-D493-48E0-BD79-6361B86EC9BA}"/>
              </a:ext>
            </a:extLst>
          </p:cNvPr>
          <p:cNvSpPr>
            <a:spLocks noGrp="1"/>
          </p:cNvSpPr>
          <p:nvPr>
            <p:ph type="body" sz="quarter" idx="40" hasCustomPrompt="1"/>
          </p:nvPr>
        </p:nvSpPr>
        <p:spPr>
          <a:xfrm>
            <a:off x="3200903"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0" name="Text Placeholder 14">
            <a:extLst>
              <a:ext uri="{FF2B5EF4-FFF2-40B4-BE49-F238E27FC236}">
                <a16:creationId xmlns:a16="http://schemas.microsoft.com/office/drawing/2014/main" id="{1BD87ADC-1E7C-4187-A8A9-9112E6E2AC65}"/>
              </a:ext>
            </a:extLst>
          </p:cNvPr>
          <p:cNvSpPr>
            <a:spLocks noGrp="1"/>
          </p:cNvSpPr>
          <p:nvPr>
            <p:ph type="body" sz="quarter" idx="41" hasCustomPrompt="1"/>
          </p:nvPr>
        </p:nvSpPr>
        <p:spPr>
          <a:xfrm>
            <a:off x="4657686"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1" name="Text Placeholder 14">
            <a:extLst>
              <a:ext uri="{FF2B5EF4-FFF2-40B4-BE49-F238E27FC236}">
                <a16:creationId xmlns:a16="http://schemas.microsoft.com/office/drawing/2014/main" id="{35001C77-91F2-4B03-8C37-FB1467681A8A}"/>
              </a:ext>
            </a:extLst>
          </p:cNvPr>
          <p:cNvSpPr>
            <a:spLocks noGrp="1"/>
          </p:cNvSpPr>
          <p:nvPr>
            <p:ph type="body" sz="quarter" idx="42" hasCustomPrompt="1"/>
          </p:nvPr>
        </p:nvSpPr>
        <p:spPr>
          <a:xfrm>
            <a:off x="6114469"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2" name="Text Placeholder 14">
            <a:extLst>
              <a:ext uri="{FF2B5EF4-FFF2-40B4-BE49-F238E27FC236}">
                <a16:creationId xmlns:a16="http://schemas.microsoft.com/office/drawing/2014/main" id="{138A40E3-EB52-48DE-8ADF-840BA50D1923}"/>
              </a:ext>
            </a:extLst>
          </p:cNvPr>
          <p:cNvSpPr>
            <a:spLocks noGrp="1"/>
          </p:cNvSpPr>
          <p:nvPr>
            <p:ph type="body" sz="quarter" idx="43" hasCustomPrompt="1"/>
          </p:nvPr>
        </p:nvSpPr>
        <p:spPr>
          <a:xfrm>
            <a:off x="7571254"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Tree>
    <p:extLst>
      <p:ext uri="{BB962C8B-B14F-4D97-AF65-F5344CB8AC3E}">
        <p14:creationId xmlns:p14="http://schemas.microsoft.com/office/powerpoint/2010/main" val="1771148777"/>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s and picture">
    <p:bg>
      <p:bgPr>
        <a:solidFill>
          <a:schemeClr val="bg1"/>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1A66733-51BD-4A1B-A1E1-2EA7AEFEDF64}"/>
              </a:ext>
            </a:extLst>
          </p:cNvPr>
          <p:cNvSpPr>
            <a:spLocks noGrp="1"/>
          </p:cNvSpPr>
          <p:nvPr>
            <p:ph type="pic" sz="quarter" idx="17" hasCustomPrompt="1"/>
          </p:nvPr>
        </p:nvSpPr>
        <p:spPr>
          <a:xfrm>
            <a:off x="6113418" y="0"/>
            <a:ext cx="3030582" cy="5143500"/>
          </a:xfrm>
          <a:solidFill>
            <a:schemeClr val="bg1">
              <a:lumMod val="75000"/>
            </a:schemeClr>
          </a:solid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picture</a:t>
            </a:r>
          </a:p>
        </p:txBody>
      </p:sp>
      <p:sp>
        <p:nvSpPr>
          <p:cNvPr id="2" name="Title 1"/>
          <p:cNvSpPr>
            <a:spLocks noGrp="1"/>
          </p:cNvSpPr>
          <p:nvPr>
            <p:ph type="title" hasCustomPrompt="1"/>
          </p:nvPr>
        </p:nvSpPr>
        <p:spPr>
          <a:xfrm>
            <a:off x="287339" y="231774"/>
            <a:ext cx="5580061"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chemeClr val="bg1"/>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chemeClr val="bg1"/>
                </a:solidFill>
              </a:defRPr>
            </a:lvl1pPr>
          </a:lstStyle>
          <a:p>
            <a:fld id="{61E25E67-CBB9-434B-BBF7-0A5E970272B8}" type="slidenum">
              <a:rPr lang="en-GB" smtClean="0"/>
              <a:pPr/>
              <a:t>‹#›</a:t>
            </a:fld>
            <a:endParaRPr lang="en-GB"/>
          </a:p>
        </p:txBody>
      </p:sp>
      <p:sp>
        <p:nvSpPr>
          <p:cNvPr id="11" name="Text Placeholder 14">
            <a:extLst>
              <a:ext uri="{FF2B5EF4-FFF2-40B4-BE49-F238E27FC236}">
                <a16:creationId xmlns:a16="http://schemas.microsoft.com/office/drawing/2014/main" id="{86C15EA9-6488-44FD-9697-87CBA3F18989}"/>
              </a:ext>
            </a:extLst>
          </p:cNvPr>
          <p:cNvSpPr>
            <a:spLocks noGrp="1"/>
          </p:cNvSpPr>
          <p:nvPr>
            <p:ph type="body" sz="quarter" idx="18"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Text Placeholder 14">
            <a:extLst>
              <a:ext uri="{FF2B5EF4-FFF2-40B4-BE49-F238E27FC236}">
                <a16:creationId xmlns:a16="http://schemas.microsoft.com/office/drawing/2014/main" id="{29853EE3-B235-4C12-856E-DA5CA39C634B}"/>
              </a:ext>
            </a:extLst>
          </p:cNvPr>
          <p:cNvSpPr>
            <a:spLocks noGrp="1"/>
          </p:cNvSpPr>
          <p:nvPr>
            <p:ph type="body" sz="quarter" idx="19" hasCustomPrompt="1"/>
          </p:nvPr>
        </p:nvSpPr>
        <p:spPr>
          <a:xfrm>
            <a:off x="3203575"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04082505"/>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picture 1">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EFD8556-0AB6-4925-BC1F-6A8D224BE8A2}"/>
              </a:ext>
            </a:extLst>
          </p:cNvPr>
          <p:cNvSpPr>
            <a:spLocks noGrp="1"/>
          </p:cNvSpPr>
          <p:nvPr>
            <p:ph type="pic" sz="quarter" idx="19" hasCustomPrompt="1"/>
          </p:nvPr>
        </p:nvSpPr>
        <p:spPr>
          <a:xfrm>
            <a:off x="3203575" y="0"/>
            <a:ext cx="5940425" cy="5143500"/>
          </a:xfrm>
          <a:solidFill>
            <a:schemeClr val="bg1">
              <a:lumMod val="75000"/>
            </a:schemeClr>
          </a:solidFill>
        </p:spPr>
        <p:txBody>
          <a:bodyPr anchor="ctr">
            <a:normAutofit/>
          </a:bodyPr>
          <a:lstStyle>
            <a:lvl1pPr marL="0" indent="0" algn="ctr">
              <a:buNone/>
              <a:defRPr sz="1200"/>
            </a:lvl1pPr>
          </a:lstStyle>
          <a:p>
            <a:r>
              <a:rPr lang="en-GB"/>
              <a:t>Click to add picture</a:t>
            </a:r>
          </a:p>
        </p:txBody>
      </p:sp>
      <p:sp>
        <p:nvSpPr>
          <p:cNvPr id="2" name="Title 1"/>
          <p:cNvSpPr>
            <a:spLocks noGrp="1"/>
          </p:cNvSpPr>
          <p:nvPr>
            <p:ph type="title" hasCustomPrompt="1"/>
          </p:nvPr>
        </p:nvSpPr>
        <p:spPr>
          <a:xfrm>
            <a:off x="287340" y="231775"/>
            <a:ext cx="2663824" cy="1008064"/>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chemeClr val="bg1"/>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chemeClr val="bg1"/>
                </a:solidFill>
              </a:defRPr>
            </a:lvl1pPr>
          </a:lstStyle>
          <a:p>
            <a:fld id="{61E25E67-CBB9-434B-BBF7-0A5E970272B8}" type="slidenum">
              <a:rPr lang="en-GB" smtClean="0"/>
              <a:pPr/>
              <a:t>‹#›</a:t>
            </a:fld>
            <a:endParaRPr lang="en-GB"/>
          </a:p>
        </p:txBody>
      </p:sp>
      <p:sp>
        <p:nvSpPr>
          <p:cNvPr id="11" name="Text Placeholder 14">
            <a:extLst>
              <a:ext uri="{FF2B5EF4-FFF2-40B4-BE49-F238E27FC236}">
                <a16:creationId xmlns:a16="http://schemas.microsoft.com/office/drawing/2014/main" id="{1FC4084A-15B9-46BC-968F-A2F45E885110}"/>
              </a:ext>
            </a:extLst>
          </p:cNvPr>
          <p:cNvSpPr>
            <a:spLocks noGrp="1"/>
          </p:cNvSpPr>
          <p:nvPr>
            <p:ph type="body" sz="quarter" idx="20"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68142743"/>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picture 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2EED53-4FAF-470B-BABA-95415FCA0B32}"/>
              </a:ext>
            </a:extLst>
          </p:cNvPr>
          <p:cNvSpPr/>
          <p:nvPr userDrawn="1"/>
        </p:nvSpPr>
        <p:spPr>
          <a:xfrm>
            <a:off x="0" y="0"/>
            <a:ext cx="32035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87340" y="231774"/>
            <a:ext cx="2663824"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9994B1"/>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9994B1"/>
                </a:solidFill>
              </a:defRPr>
            </a:lvl1pPr>
          </a:lstStyle>
          <a:p>
            <a:fld id="{61E25E67-CBB9-434B-BBF7-0A5E970272B8}" type="slidenum">
              <a:rPr lang="en-GB" smtClean="0"/>
              <a:pPr/>
              <a:t>‹#›</a:t>
            </a:fld>
            <a:endParaRPr lang="en-GB"/>
          </a:p>
        </p:txBody>
      </p:sp>
      <p:grpSp>
        <p:nvGrpSpPr>
          <p:cNvPr id="11" name="Graphic 19">
            <a:extLst>
              <a:ext uri="{FF2B5EF4-FFF2-40B4-BE49-F238E27FC236}">
                <a16:creationId xmlns:a16="http://schemas.microsoft.com/office/drawing/2014/main" id="{6EC4B04A-FD2E-440A-B266-DB1890A20B15}"/>
              </a:ext>
            </a:extLst>
          </p:cNvPr>
          <p:cNvGrpSpPr/>
          <p:nvPr userDrawn="1"/>
        </p:nvGrpSpPr>
        <p:grpSpPr>
          <a:xfrm>
            <a:off x="294595" y="4913727"/>
            <a:ext cx="487916" cy="81562"/>
            <a:chOff x="301852" y="4913727"/>
            <a:chExt cx="487916" cy="81562"/>
          </a:xfrm>
          <a:solidFill>
            <a:srgbClr val="BEBEBE"/>
          </a:solidFill>
        </p:grpSpPr>
        <p:sp>
          <p:nvSpPr>
            <p:cNvPr id="12" name="Freeform: Shape 11">
              <a:extLst>
                <a:ext uri="{FF2B5EF4-FFF2-40B4-BE49-F238E27FC236}">
                  <a16:creationId xmlns:a16="http://schemas.microsoft.com/office/drawing/2014/main" id="{64E67AE1-3A55-4FE3-AFA3-D44BDDE51A76}"/>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DDF7F79-ACCF-4E1A-8668-26E488678121}"/>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BB84DAD-A6E2-4856-A62D-335C50EF1184}"/>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7650A64-39E5-4A8B-8C8A-C967473220D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0D8D9B8-112F-4E87-8C53-3E8A9737CAC8}"/>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A42C00B-48E5-45D9-8C25-3D9FDFC144D1}"/>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6846ED9-346A-4E74-B2C7-E35F271FA7E2}"/>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A4A0209-A5B5-4352-AA4A-3EC008E71236}"/>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2F71D0-BFBB-44B6-9F79-499711036F57}"/>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5386E7E-229C-4AC3-B5BE-E9CF22FEE78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B68B6AE-6454-46C6-821D-20923944E95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10546DE-A37B-4F37-8A23-7BEA4B35C08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5D784D4-ED0C-4B9F-8199-612AB0334EE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06A1E2-3540-412C-96A7-24C8339F5787}"/>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836F61A-C498-4BF3-B126-BBAD79E248A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0BA1CDF-7FA8-43EC-B8CB-01A67A5DBA46}"/>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FE79733-74E2-4B88-A2C0-8A84B618AE3F}"/>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6604E9F-B455-447C-840D-B2E6098341A3}"/>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CE3B313-27DB-4FE0-A76F-6254993DF3CC}"/>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40B51F9-0E4E-4B25-9A8D-AB82B7CD8FDA}"/>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Text Placeholder 14">
            <a:extLst>
              <a:ext uri="{FF2B5EF4-FFF2-40B4-BE49-F238E27FC236}">
                <a16:creationId xmlns:a16="http://schemas.microsoft.com/office/drawing/2014/main" id="{34D410A3-6262-4104-8421-EEA32224C992}"/>
              </a:ext>
            </a:extLst>
          </p:cNvPr>
          <p:cNvSpPr>
            <a:spLocks noGrp="1"/>
          </p:cNvSpPr>
          <p:nvPr>
            <p:ph type="body" sz="quarter" idx="17"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6ED0B705-AD58-4371-B16B-CE872F23B60B}"/>
              </a:ext>
            </a:extLst>
          </p:cNvPr>
          <p:cNvSpPr>
            <a:spLocks noGrp="1"/>
          </p:cNvSpPr>
          <p:nvPr>
            <p:ph type="pic" sz="quarter" idx="18" hasCustomPrompt="1"/>
          </p:nvPr>
        </p:nvSpPr>
        <p:spPr>
          <a:xfrm>
            <a:off x="4301656" y="737389"/>
            <a:ext cx="3744264" cy="3333680"/>
          </a:xfrm>
          <a:blipFill dpi="0" rotWithShape="1">
            <a:blip r:embed="rId2" cstate="print">
              <a:extLst>
                <a:ext uri="{28A0092B-C50C-407E-A947-70E740481C1C}">
                  <a14:useLocalDpi xmlns:a14="http://schemas.microsoft.com/office/drawing/2010/main"/>
                </a:ext>
              </a:extLst>
            </a:blip>
            <a:srcRect/>
            <a:stretch>
              <a:fillRect t="728" b="728"/>
            </a:stretch>
          </a:blipFill>
        </p:spPr>
        <p:txBody>
          <a:bodyPr anchor="ctr">
            <a:normAutofit/>
          </a:bodyPr>
          <a:lstStyle>
            <a:lvl1pPr marL="0" indent="0" algn="ctr">
              <a:buNone/>
              <a:defRPr sz="1200">
                <a:solidFill>
                  <a:schemeClr val="bg1"/>
                </a:solidFill>
              </a:defRPr>
            </a:lvl1pPr>
          </a:lstStyle>
          <a:p>
            <a:r>
              <a:rPr lang="en-GB"/>
              <a:t>Click to add picture</a:t>
            </a:r>
          </a:p>
        </p:txBody>
      </p:sp>
    </p:spTree>
    <p:extLst>
      <p:ext uri="{BB962C8B-B14F-4D97-AF65-F5344CB8AC3E}">
        <p14:creationId xmlns:p14="http://schemas.microsoft.com/office/powerpoint/2010/main" val="2010037865"/>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three pictures/textbox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2EED53-4FAF-470B-BABA-95415FCA0B32}"/>
              </a:ext>
            </a:extLst>
          </p:cNvPr>
          <p:cNvSpPr/>
          <p:nvPr userDrawn="1"/>
        </p:nvSpPr>
        <p:spPr>
          <a:xfrm>
            <a:off x="0" y="0"/>
            <a:ext cx="32035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87340" y="231774"/>
            <a:ext cx="2663824"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9994B1"/>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9994B1"/>
                </a:solidFill>
              </a:defRPr>
            </a:lvl1pPr>
          </a:lstStyle>
          <a:p>
            <a:fld id="{61E25E67-CBB9-434B-BBF7-0A5E970272B8}" type="slidenum">
              <a:rPr lang="en-GB" smtClean="0"/>
              <a:pPr/>
              <a:t>‹#›</a:t>
            </a:fld>
            <a:endParaRPr lang="en-GB"/>
          </a:p>
        </p:txBody>
      </p:sp>
      <p:grpSp>
        <p:nvGrpSpPr>
          <p:cNvPr id="11" name="Graphic 19">
            <a:extLst>
              <a:ext uri="{FF2B5EF4-FFF2-40B4-BE49-F238E27FC236}">
                <a16:creationId xmlns:a16="http://schemas.microsoft.com/office/drawing/2014/main" id="{6EC4B04A-FD2E-440A-B266-DB1890A20B15}"/>
              </a:ext>
            </a:extLst>
          </p:cNvPr>
          <p:cNvGrpSpPr/>
          <p:nvPr userDrawn="1"/>
        </p:nvGrpSpPr>
        <p:grpSpPr>
          <a:xfrm>
            <a:off x="294595" y="4913727"/>
            <a:ext cx="487916" cy="81562"/>
            <a:chOff x="301852" y="4913727"/>
            <a:chExt cx="487916" cy="81562"/>
          </a:xfrm>
          <a:solidFill>
            <a:srgbClr val="BEBEBE"/>
          </a:solidFill>
        </p:grpSpPr>
        <p:sp>
          <p:nvSpPr>
            <p:cNvPr id="12" name="Freeform: Shape 11">
              <a:extLst>
                <a:ext uri="{FF2B5EF4-FFF2-40B4-BE49-F238E27FC236}">
                  <a16:creationId xmlns:a16="http://schemas.microsoft.com/office/drawing/2014/main" id="{64E67AE1-3A55-4FE3-AFA3-D44BDDE51A76}"/>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DDF7F79-ACCF-4E1A-8668-26E488678121}"/>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BB84DAD-A6E2-4856-A62D-335C50EF1184}"/>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7650A64-39E5-4A8B-8C8A-C967473220D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0D8D9B8-112F-4E87-8C53-3E8A9737CAC8}"/>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A42C00B-48E5-45D9-8C25-3D9FDFC144D1}"/>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6846ED9-346A-4E74-B2C7-E35F271FA7E2}"/>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A4A0209-A5B5-4352-AA4A-3EC008E71236}"/>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2F71D0-BFBB-44B6-9F79-499711036F57}"/>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5386E7E-229C-4AC3-B5BE-E9CF22FEE78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B68B6AE-6454-46C6-821D-20923944E95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10546DE-A37B-4F37-8A23-7BEA4B35C08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5D784D4-ED0C-4B9F-8199-612AB0334EE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06A1E2-3540-412C-96A7-24C8339F5787}"/>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836F61A-C498-4BF3-B126-BBAD79E248A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0BA1CDF-7FA8-43EC-B8CB-01A67A5DBA46}"/>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FE79733-74E2-4B88-A2C0-8A84B618AE3F}"/>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6604E9F-B455-447C-840D-B2E6098341A3}"/>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CE3B313-27DB-4FE0-A76F-6254993DF3CC}"/>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40B51F9-0E4E-4B25-9A8D-AB82B7CD8FDA}"/>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Text Placeholder 14">
            <a:extLst>
              <a:ext uri="{FF2B5EF4-FFF2-40B4-BE49-F238E27FC236}">
                <a16:creationId xmlns:a16="http://schemas.microsoft.com/office/drawing/2014/main" id="{34D410A3-6262-4104-8421-EEA32224C992}"/>
              </a:ext>
            </a:extLst>
          </p:cNvPr>
          <p:cNvSpPr>
            <a:spLocks noGrp="1"/>
          </p:cNvSpPr>
          <p:nvPr>
            <p:ph type="body" sz="quarter" idx="17"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6ED0B705-AD58-4371-B16B-CE872F23B60B}"/>
              </a:ext>
            </a:extLst>
          </p:cNvPr>
          <p:cNvSpPr>
            <a:spLocks noGrp="1"/>
          </p:cNvSpPr>
          <p:nvPr>
            <p:ph type="pic" sz="quarter" idx="18" hasCustomPrompt="1"/>
          </p:nvPr>
        </p:nvSpPr>
        <p:spPr>
          <a:xfrm>
            <a:off x="4238046" y="1166759"/>
            <a:ext cx="877538" cy="781310"/>
          </a:xfrm>
          <a:solidFill>
            <a:schemeClr val="bg1">
              <a:lumMod val="75000"/>
            </a:schemeClr>
          </a:solidFill>
        </p:spPr>
        <p:txBody>
          <a:bodyPr anchor="ctr">
            <a:normAutofit/>
          </a:bodyPr>
          <a:lstStyle>
            <a:lvl1pPr marL="0" indent="0" algn="ctr">
              <a:spcBef>
                <a:spcPts val="0"/>
              </a:spcBef>
              <a:buNone/>
              <a:defRPr sz="1100">
                <a:solidFill>
                  <a:schemeClr val="bg1"/>
                </a:solidFill>
              </a:defRPr>
            </a:lvl1pPr>
          </a:lstStyle>
          <a:p>
            <a:r>
              <a:rPr lang="en-GB"/>
              <a:t>Click to add picture</a:t>
            </a:r>
          </a:p>
        </p:txBody>
      </p:sp>
      <p:sp>
        <p:nvSpPr>
          <p:cNvPr id="37" name="Picture Placeholder 5">
            <a:extLst>
              <a:ext uri="{FF2B5EF4-FFF2-40B4-BE49-F238E27FC236}">
                <a16:creationId xmlns:a16="http://schemas.microsoft.com/office/drawing/2014/main" id="{91CD0FB5-E4FD-4E34-9502-77B6475DA321}"/>
              </a:ext>
            </a:extLst>
          </p:cNvPr>
          <p:cNvSpPr>
            <a:spLocks noGrp="1"/>
          </p:cNvSpPr>
          <p:nvPr>
            <p:ph type="pic" sz="quarter" idx="19" hasCustomPrompt="1"/>
          </p:nvPr>
        </p:nvSpPr>
        <p:spPr>
          <a:xfrm>
            <a:off x="4238046" y="2120916"/>
            <a:ext cx="877538" cy="781310"/>
          </a:xfrm>
          <a:solidFill>
            <a:schemeClr val="bg1">
              <a:lumMod val="75000"/>
            </a:schemeClr>
          </a:solidFill>
        </p:spPr>
        <p:txBody>
          <a:bodyPr anchor="ctr">
            <a:normAutofit/>
          </a:bodyPr>
          <a:lstStyle>
            <a:lvl1pPr marL="0" indent="0" algn="ctr">
              <a:spcBef>
                <a:spcPts val="0"/>
              </a:spcBef>
              <a:buNone/>
              <a:defRPr sz="1100">
                <a:solidFill>
                  <a:schemeClr val="bg1"/>
                </a:solidFill>
              </a:defRPr>
            </a:lvl1pPr>
          </a:lstStyle>
          <a:p>
            <a:r>
              <a:rPr lang="en-GB"/>
              <a:t>Click to add picture</a:t>
            </a:r>
          </a:p>
        </p:txBody>
      </p:sp>
      <p:sp>
        <p:nvSpPr>
          <p:cNvPr id="38" name="Picture Placeholder 5">
            <a:extLst>
              <a:ext uri="{FF2B5EF4-FFF2-40B4-BE49-F238E27FC236}">
                <a16:creationId xmlns:a16="http://schemas.microsoft.com/office/drawing/2014/main" id="{F7DDAB31-986C-40A8-9C1D-E66196707E32}"/>
              </a:ext>
            </a:extLst>
          </p:cNvPr>
          <p:cNvSpPr>
            <a:spLocks noGrp="1"/>
          </p:cNvSpPr>
          <p:nvPr>
            <p:ph type="pic" sz="quarter" idx="20" hasCustomPrompt="1"/>
          </p:nvPr>
        </p:nvSpPr>
        <p:spPr>
          <a:xfrm>
            <a:off x="4238046" y="3075073"/>
            <a:ext cx="877538" cy="781310"/>
          </a:xfrm>
          <a:solidFill>
            <a:schemeClr val="bg1">
              <a:lumMod val="75000"/>
            </a:schemeClr>
          </a:solidFill>
        </p:spPr>
        <p:txBody>
          <a:bodyPr anchor="ctr">
            <a:normAutofit/>
          </a:bodyPr>
          <a:lstStyle>
            <a:lvl1pPr marL="0" indent="0" algn="ctr">
              <a:spcBef>
                <a:spcPts val="0"/>
              </a:spcBef>
              <a:buNone/>
              <a:defRPr sz="1100">
                <a:solidFill>
                  <a:schemeClr val="bg1"/>
                </a:solidFill>
              </a:defRPr>
            </a:lvl1pPr>
          </a:lstStyle>
          <a:p>
            <a:r>
              <a:rPr lang="en-GB"/>
              <a:t>Click to add picture</a:t>
            </a:r>
          </a:p>
        </p:txBody>
      </p:sp>
      <p:sp>
        <p:nvSpPr>
          <p:cNvPr id="39" name="Text Placeholder 14">
            <a:extLst>
              <a:ext uri="{FF2B5EF4-FFF2-40B4-BE49-F238E27FC236}">
                <a16:creationId xmlns:a16="http://schemas.microsoft.com/office/drawing/2014/main" id="{ED74DBC9-5F8C-482F-B8EC-528AE7B206B6}"/>
              </a:ext>
            </a:extLst>
          </p:cNvPr>
          <p:cNvSpPr>
            <a:spLocks noGrp="1"/>
          </p:cNvSpPr>
          <p:nvPr>
            <p:ph type="body" sz="quarter" idx="21" hasCustomPrompt="1"/>
          </p:nvPr>
        </p:nvSpPr>
        <p:spPr>
          <a:xfrm>
            <a:off x="5204211" y="1166759"/>
            <a:ext cx="3652452" cy="781310"/>
          </a:xfrm>
        </p:spPr>
        <p:txBody>
          <a:bodyPr anchor="ctr">
            <a:normAutofit/>
          </a:bodyPr>
          <a:lstStyle>
            <a:lvl1pPr marL="0" indent="0">
              <a:buNone/>
              <a:defRPr sz="1600">
                <a:solidFill>
                  <a:schemeClr val="bg1"/>
                </a:solidFill>
              </a:defRPr>
            </a:lvl1pPr>
            <a:lvl2pPr marL="179388" indent="0">
              <a:buNone/>
              <a:defRPr sz="1100">
                <a:solidFill>
                  <a:schemeClr val="bg1"/>
                </a:solidFill>
              </a:defRPr>
            </a:lvl2pPr>
            <a:lvl3pPr marL="360362" indent="0">
              <a:buNone/>
              <a:defRPr sz="1000"/>
            </a:lvl3pPr>
            <a:lvl4pPr marL="539750" indent="0">
              <a:buNone/>
              <a:defRPr sz="1000"/>
            </a:lvl4pPr>
            <a:lvl5pPr marL="719137" indent="0">
              <a:buNone/>
              <a:defRPr sz="1000"/>
            </a:lvl5pPr>
          </a:lstStyle>
          <a:p>
            <a:pPr lvl="0"/>
            <a:r>
              <a:rPr lang="en-GB"/>
              <a:t>Click to add text</a:t>
            </a:r>
          </a:p>
        </p:txBody>
      </p:sp>
      <p:sp>
        <p:nvSpPr>
          <p:cNvPr id="40" name="Text Placeholder 14">
            <a:extLst>
              <a:ext uri="{FF2B5EF4-FFF2-40B4-BE49-F238E27FC236}">
                <a16:creationId xmlns:a16="http://schemas.microsoft.com/office/drawing/2014/main" id="{4526E8DE-9F24-429B-97B3-00129BD207F5}"/>
              </a:ext>
            </a:extLst>
          </p:cNvPr>
          <p:cNvSpPr>
            <a:spLocks noGrp="1"/>
          </p:cNvSpPr>
          <p:nvPr>
            <p:ph type="body" sz="quarter" idx="22" hasCustomPrompt="1"/>
          </p:nvPr>
        </p:nvSpPr>
        <p:spPr>
          <a:xfrm>
            <a:off x="5204211" y="2120916"/>
            <a:ext cx="3652452" cy="781310"/>
          </a:xfrm>
        </p:spPr>
        <p:txBody>
          <a:bodyPr anchor="ctr">
            <a:normAutofit/>
          </a:bodyPr>
          <a:lstStyle>
            <a:lvl1pPr marL="0" indent="0">
              <a:buNone/>
              <a:defRPr sz="1600">
                <a:solidFill>
                  <a:schemeClr val="bg1"/>
                </a:solidFill>
              </a:defRPr>
            </a:lvl1pPr>
            <a:lvl2pPr marL="179388" indent="0">
              <a:buNone/>
              <a:defRPr sz="1100">
                <a:solidFill>
                  <a:schemeClr val="bg1"/>
                </a:solidFill>
              </a:defRPr>
            </a:lvl2pPr>
            <a:lvl3pPr marL="360362" indent="0">
              <a:buNone/>
              <a:defRPr sz="1000"/>
            </a:lvl3pPr>
            <a:lvl4pPr marL="539750" indent="0">
              <a:buNone/>
              <a:defRPr sz="1000"/>
            </a:lvl4pPr>
            <a:lvl5pPr marL="719137" indent="0">
              <a:buNone/>
              <a:defRPr sz="1000"/>
            </a:lvl5pPr>
          </a:lstStyle>
          <a:p>
            <a:pPr lvl="0"/>
            <a:r>
              <a:rPr lang="en-GB"/>
              <a:t>Click to add text</a:t>
            </a:r>
          </a:p>
        </p:txBody>
      </p:sp>
      <p:sp>
        <p:nvSpPr>
          <p:cNvPr id="41" name="Text Placeholder 14">
            <a:extLst>
              <a:ext uri="{FF2B5EF4-FFF2-40B4-BE49-F238E27FC236}">
                <a16:creationId xmlns:a16="http://schemas.microsoft.com/office/drawing/2014/main" id="{6980C8EB-C6DC-4B20-952E-C374410D186A}"/>
              </a:ext>
            </a:extLst>
          </p:cNvPr>
          <p:cNvSpPr>
            <a:spLocks noGrp="1"/>
          </p:cNvSpPr>
          <p:nvPr>
            <p:ph type="body" sz="quarter" idx="23" hasCustomPrompt="1"/>
          </p:nvPr>
        </p:nvSpPr>
        <p:spPr>
          <a:xfrm>
            <a:off x="5204211" y="3075073"/>
            <a:ext cx="3652452" cy="781310"/>
          </a:xfrm>
        </p:spPr>
        <p:txBody>
          <a:bodyPr anchor="ctr">
            <a:normAutofit/>
          </a:bodyPr>
          <a:lstStyle>
            <a:lvl1pPr marL="0" indent="0">
              <a:buNone/>
              <a:defRPr sz="1600">
                <a:solidFill>
                  <a:schemeClr val="bg1"/>
                </a:solidFill>
              </a:defRPr>
            </a:lvl1pPr>
            <a:lvl2pPr marL="179388" indent="0">
              <a:buNone/>
              <a:defRPr sz="1100">
                <a:solidFill>
                  <a:schemeClr val="bg1"/>
                </a:solidFill>
              </a:defRPr>
            </a:lvl2pPr>
            <a:lvl3pPr marL="360362" indent="0">
              <a:buNone/>
              <a:defRPr sz="1000"/>
            </a:lvl3pPr>
            <a:lvl4pPr marL="539750" indent="0">
              <a:buNone/>
              <a:defRPr sz="1000"/>
            </a:lvl4pPr>
            <a:lvl5pPr marL="719137" indent="0">
              <a:buNone/>
              <a:defRPr sz="1000"/>
            </a:lvl5pPr>
          </a:lstStyle>
          <a:p>
            <a:pPr lvl="0"/>
            <a:r>
              <a:rPr lang="en-GB"/>
              <a:t>Click to add text</a:t>
            </a:r>
          </a:p>
        </p:txBody>
      </p:sp>
    </p:spTree>
    <p:extLst>
      <p:ext uri="{BB962C8B-B14F-4D97-AF65-F5344CB8AC3E}">
        <p14:creationId xmlns:p14="http://schemas.microsoft.com/office/powerpoint/2010/main" val="1519389273"/>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tx2">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0CF30B-0460-4090-8253-4C0C66AF2BC8}"/>
              </a:ext>
            </a:extLst>
          </p:cNvPr>
          <p:cNvSpPr/>
          <p:nvPr userDrawn="1"/>
        </p:nvSpPr>
        <p:spPr>
          <a:xfrm>
            <a:off x="0" y="0"/>
            <a:ext cx="32035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87340" y="231774"/>
            <a:ext cx="2663824" cy="1008064"/>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A9A9A9"/>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A9A9A9"/>
                </a:solidFill>
              </a:defRPr>
            </a:lvl1pPr>
          </a:lstStyle>
          <a:p>
            <a:fld id="{61E25E67-CBB9-434B-BBF7-0A5E970272B8}" type="slidenum">
              <a:rPr lang="en-GB" smtClean="0"/>
              <a:pPr/>
              <a:t>‹#›</a:t>
            </a:fld>
            <a:endParaRPr lang="en-GB"/>
          </a:p>
        </p:txBody>
      </p:sp>
      <p:grpSp>
        <p:nvGrpSpPr>
          <p:cNvPr id="11" name="Graphic 19">
            <a:extLst>
              <a:ext uri="{FF2B5EF4-FFF2-40B4-BE49-F238E27FC236}">
                <a16:creationId xmlns:a16="http://schemas.microsoft.com/office/drawing/2014/main" id="{2135EBB7-89A2-462D-8F90-9B79ED46DCA4}"/>
              </a:ext>
            </a:extLst>
          </p:cNvPr>
          <p:cNvGrpSpPr/>
          <p:nvPr userDrawn="1"/>
        </p:nvGrpSpPr>
        <p:grpSpPr>
          <a:xfrm>
            <a:off x="294595" y="4913727"/>
            <a:ext cx="487916" cy="81562"/>
            <a:chOff x="301852" y="4913727"/>
            <a:chExt cx="487916" cy="81562"/>
          </a:xfrm>
          <a:solidFill>
            <a:srgbClr val="BEBEBE"/>
          </a:solidFill>
        </p:grpSpPr>
        <p:sp>
          <p:nvSpPr>
            <p:cNvPr id="12" name="Freeform: Shape 11">
              <a:extLst>
                <a:ext uri="{FF2B5EF4-FFF2-40B4-BE49-F238E27FC236}">
                  <a16:creationId xmlns:a16="http://schemas.microsoft.com/office/drawing/2014/main" id="{AFCE5AD2-C0B6-4416-8377-C3F33413204D}"/>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6495CA5-5589-4B2B-98FB-D20F392F574D}"/>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2252530-7889-4BA8-831A-58B2276F173D}"/>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AFEE500-4CD8-40CF-AB55-7E7F80EC6513}"/>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A17C36B-8CE7-4ECB-A0B5-E528AD02774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E66A775-32E8-41CB-90F0-5C4576F39F11}"/>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8384A2-15B4-4BDE-8BE0-77541982E332}"/>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A87B1E7-E372-44CB-973A-519D64CAD6F7}"/>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C3A118D-41E8-4B95-A78E-85F79ECB7707}"/>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961566C-4B79-4974-A51E-FC5CCE1B625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ED51D0D-C996-4EE9-B171-AD29F2DE7B9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3FC1AA2-5191-46F5-AB4E-A9D20CD3857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96860F0-A49A-4285-B37A-503ECD985D00}"/>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BE11755-AF30-4D54-BF20-F853D417C577}"/>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189726A-4322-4ABC-A42A-685C0655ABD9}"/>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106B221-15F6-479D-BFA6-3915FE60FFD6}"/>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421E8CBF-44DC-42F6-8736-FF558A5B9D4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E4AC2BA-2471-4EDF-A746-20381B89DBE7}"/>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BFA87CC-878C-4AF8-8560-B98D25B8FCB1}"/>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0171221-5F88-475A-BA07-A22812E05880}"/>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Text Placeholder 14">
            <a:extLst>
              <a:ext uri="{FF2B5EF4-FFF2-40B4-BE49-F238E27FC236}">
                <a16:creationId xmlns:a16="http://schemas.microsoft.com/office/drawing/2014/main" id="{9FDFBFB1-B9E7-4A32-A990-00F6849ACC42}"/>
              </a:ext>
            </a:extLst>
          </p:cNvPr>
          <p:cNvSpPr>
            <a:spLocks noGrp="1"/>
          </p:cNvSpPr>
          <p:nvPr>
            <p:ph type="body" sz="quarter" idx="17" hasCustomPrompt="1"/>
          </p:nvPr>
        </p:nvSpPr>
        <p:spPr>
          <a:xfrm>
            <a:off x="287338" y="1384300"/>
            <a:ext cx="2663824"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Content Placeholder 5">
            <a:extLst>
              <a:ext uri="{FF2B5EF4-FFF2-40B4-BE49-F238E27FC236}">
                <a16:creationId xmlns:a16="http://schemas.microsoft.com/office/drawing/2014/main" id="{B99B0955-4799-4906-A566-C24D9C3A04F8}"/>
              </a:ext>
            </a:extLst>
          </p:cNvPr>
          <p:cNvSpPr>
            <a:spLocks noGrp="1"/>
          </p:cNvSpPr>
          <p:nvPr>
            <p:ph sz="quarter" idx="18" hasCustomPrompt="1"/>
          </p:nvPr>
        </p:nvSpPr>
        <p:spPr>
          <a:xfrm>
            <a:off x="3455988" y="231775"/>
            <a:ext cx="5400675" cy="4392613"/>
          </a:xfrm>
        </p:spPr>
        <p:txBody>
          <a:bodyPr/>
          <a:lstStyle>
            <a:lvl1pPr marL="0" indent="0">
              <a:buNone/>
              <a:defRPr/>
            </a:lvl1pPr>
            <a:lvl2pPr marL="179388" indent="0">
              <a:buNone/>
              <a:defRPr/>
            </a:lvl2pPr>
          </a:lstStyle>
          <a:p>
            <a:pPr lvl="0"/>
            <a:r>
              <a:rPr lang="en-GB"/>
              <a:t>Click to add content for example chart or table</a:t>
            </a:r>
          </a:p>
        </p:txBody>
      </p:sp>
    </p:spTree>
    <p:extLst>
      <p:ext uri="{BB962C8B-B14F-4D97-AF65-F5344CB8AC3E}">
        <p14:creationId xmlns:p14="http://schemas.microsoft.com/office/powerpoint/2010/main" val="1784607551"/>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guide id="5" pos="2177"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four char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40" y="231774"/>
            <a:ext cx="8569322"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A9A9A9"/>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A9A9A9"/>
                </a:solidFill>
              </a:defRPr>
            </a:lvl1pPr>
          </a:lstStyle>
          <a:p>
            <a:fld id="{61E25E67-CBB9-434B-BBF7-0A5E970272B8}" type="slidenum">
              <a:rPr lang="en-GB" smtClean="0"/>
              <a:pPr/>
              <a:t>‹#›</a:t>
            </a:fld>
            <a:endParaRPr lang="en-GB"/>
          </a:p>
        </p:txBody>
      </p:sp>
      <p:sp>
        <p:nvSpPr>
          <p:cNvPr id="6" name="Chart Placeholder 5">
            <a:extLst>
              <a:ext uri="{FF2B5EF4-FFF2-40B4-BE49-F238E27FC236}">
                <a16:creationId xmlns:a16="http://schemas.microsoft.com/office/drawing/2014/main" id="{DB9FC45D-54D5-4036-93FE-B8CC03146E43}"/>
              </a:ext>
            </a:extLst>
          </p:cNvPr>
          <p:cNvSpPr>
            <a:spLocks noGrp="1"/>
          </p:cNvSpPr>
          <p:nvPr>
            <p:ph type="chart" sz="quarter" idx="19"/>
          </p:nvPr>
        </p:nvSpPr>
        <p:spPr>
          <a:xfrm>
            <a:off x="3203575" y="1387561"/>
            <a:ext cx="2700338" cy="1560279"/>
          </a:xfrm>
        </p:spPr>
        <p:txBody>
          <a:bodyPr anchor="ctr">
            <a:normAutofit/>
          </a:bodyPr>
          <a:lstStyle>
            <a:lvl1pPr marL="0" indent="0" algn="ctr">
              <a:buNone/>
              <a:defRPr sz="1200"/>
            </a:lvl1pPr>
          </a:lstStyle>
          <a:p>
            <a:r>
              <a:rPr lang="sv-SE"/>
              <a:t>Klicka på ikonen för att lägga till ett diagram</a:t>
            </a:r>
            <a:endParaRPr lang="en-GB"/>
          </a:p>
        </p:txBody>
      </p:sp>
      <p:sp>
        <p:nvSpPr>
          <p:cNvPr id="17" name="Chart Placeholder 5">
            <a:extLst>
              <a:ext uri="{FF2B5EF4-FFF2-40B4-BE49-F238E27FC236}">
                <a16:creationId xmlns:a16="http://schemas.microsoft.com/office/drawing/2014/main" id="{4712E5B9-D971-42A0-B7C2-EADDA62014AD}"/>
              </a:ext>
            </a:extLst>
          </p:cNvPr>
          <p:cNvSpPr>
            <a:spLocks noGrp="1"/>
          </p:cNvSpPr>
          <p:nvPr>
            <p:ph type="chart" sz="quarter" idx="20"/>
          </p:nvPr>
        </p:nvSpPr>
        <p:spPr>
          <a:xfrm>
            <a:off x="6156324" y="1387561"/>
            <a:ext cx="2700338" cy="1560279"/>
          </a:xfrm>
        </p:spPr>
        <p:txBody>
          <a:bodyPr anchor="ctr">
            <a:normAutofit/>
          </a:bodyPr>
          <a:lstStyle>
            <a:lvl1pPr marL="0" indent="0" algn="ctr">
              <a:buNone/>
              <a:defRPr sz="1200"/>
            </a:lvl1pPr>
          </a:lstStyle>
          <a:p>
            <a:r>
              <a:rPr lang="sv-SE"/>
              <a:t>Klicka på ikonen för att lägga till ett diagram</a:t>
            </a:r>
            <a:endParaRPr lang="en-GB"/>
          </a:p>
        </p:txBody>
      </p:sp>
      <p:sp>
        <p:nvSpPr>
          <p:cNvPr id="19" name="Chart Placeholder 5">
            <a:extLst>
              <a:ext uri="{FF2B5EF4-FFF2-40B4-BE49-F238E27FC236}">
                <a16:creationId xmlns:a16="http://schemas.microsoft.com/office/drawing/2014/main" id="{0512725E-F973-4E54-B29A-0CF2150058E6}"/>
              </a:ext>
            </a:extLst>
          </p:cNvPr>
          <p:cNvSpPr>
            <a:spLocks noGrp="1"/>
          </p:cNvSpPr>
          <p:nvPr>
            <p:ph type="chart" sz="quarter" idx="21"/>
          </p:nvPr>
        </p:nvSpPr>
        <p:spPr>
          <a:xfrm>
            <a:off x="3203575" y="3068232"/>
            <a:ext cx="2700338" cy="1560279"/>
          </a:xfrm>
        </p:spPr>
        <p:txBody>
          <a:bodyPr anchor="ctr">
            <a:normAutofit/>
          </a:bodyPr>
          <a:lstStyle>
            <a:lvl1pPr marL="0" indent="0" algn="ctr">
              <a:buNone/>
              <a:defRPr sz="1200"/>
            </a:lvl1pPr>
          </a:lstStyle>
          <a:p>
            <a:r>
              <a:rPr lang="sv-SE"/>
              <a:t>Klicka på ikonen för att lägga till ett diagram</a:t>
            </a:r>
            <a:endParaRPr lang="en-GB"/>
          </a:p>
        </p:txBody>
      </p:sp>
      <p:sp>
        <p:nvSpPr>
          <p:cNvPr id="20" name="Chart Placeholder 5">
            <a:extLst>
              <a:ext uri="{FF2B5EF4-FFF2-40B4-BE49-F238E27FC236}">
                <a16:creationId xmlns:a16="http://schemas.microsoft.com/office/drawing/2014/main" id="{BE898CDF-F524-424F-97F4-3286D721F31E}"/>
              </a:ext>
            </a:extLst>
          </p:cNvPr>
          <p:cNvSpPr>
            <a:spLocks noGrp="1"/>
          </p:cNvSpPr>
          <p:nvPr>
            <p:ph type="chart" sz="quarter" idx="22"/>
          </p:nvPr>
        </p:nvSpPr>
        <p:spPr>
          <a:xfrm>
            <a:off x="6156324" y="3068232"/>
            <a:ext cx="2700338" cy="1560279"/>
          </a:xfrm>
        </p:spPr>
        <p:txBody>
          <a:bodyPr anchor="ctr">
            <a:normAutofit/>
          </a:bodyPr>
          <a:lstStyle>
            <a:lvl1pPr marL="0" indent="0" algn="ctr">
              <a:buNone/>
              <a:defRPr sz="1200"/>
            </a:lvl1pPr>
          </a:lstStyle>
          <a:p>
            <a:r>
              <a:rPr lang="sv-SE"/>
              <a:t>Klicka på ikonen för att lägga till ett diagram</a:t>
            </a:r>
            <a:endParaRPr lang="en-GB"/>
          </a:p>
        </p:txBody>
      </p:sp>
      <p:sp>
        <p:nvSpPr>
          <p:cNvPr id="14" name="Text Placeholder 14">
            <a:extLst>
              <a:ext uri="{FF2B5EF4-FFF2-40B4-BE49-F238E27FC236}">
                <a16:creationId xmlns:a16="http://schemas.microsoft.com/office/drawing/2014/main" id="{E401FDBC-1089-4486-B418-A836F55B659F}"/>
              </a:ext>
            </a:extLst>
          </p:cNvPr>
          <p:cNvSpPr>
            <a:spLocks noGrp="1"/>
          </p:cNvSpPr>
          <p:nvPr>
            <p:ph type="body" sz="quarter" idx="23"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50655"/>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719" userDrawn="1">
          <p15:clr>
            <a:srgbClr val="FBAE40"/>
          </p15:clr>
        </p15:guide>
        <p15:guide id="4" pos="387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mpty slide 1">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grpSp>
        <p:nvGrpSpPr>
          <p:cNvPr id="10" name="Graphic 19">
            <a:extLst>
              <a:ext uri="{FF2B5EF4-FFF2-40B4-BE49-F238E27FC236}">
                <a16:creationId xmlns:a16="http://schemas.microsoft.com/office/drawing/2014/main" id="{59D87852-F834-409C-B191-0E3DB7829DDA}"/>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445870724"/>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mpty slid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Tree>
    <p:extLst>
      <p:ext uri="{BB962C8B-B14F-4D97-AF65-F5344CB8AC3E}">
        <p14:creationId xmlns:p14="http://schemas.microsoft.com/office/powerpoint/2010/main" val="262315379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273091" cy="1439863"/>
          </a:xfrm>
        </p:spPr>
        <p:txBody>
          <a:bodyPr/>
          <a:lstStyle>
            <a:lvl1pPr>
              <a:defRPr/>
            </a:lvl1pPr>
          </a:lstStyle>
          <a:p>
            <a:r>
              <a:rPr lang="en-GB"/>
              <a:t>Click to add title for example Agenda</a:t>
            </a:r>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A9A9A9"/>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Dots">
            <a:extLst>
              <a:ext uri="{FF2B5EF4-FFF2-40B4-BE49-F238E27FC236}">
                <a16:creationId xmlns:a16="http://schemas.microsoft.com/office/drawing/2014/main" id="{7EB53862-94DA-442E-9BA3-F56AE08555A8}"/>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2"/>
          </a:solidFill>
          <a:ln w="4800" cap="flat">
            <a:noFill/>
            <a:prstDash val="solid"/>
            <a:miter/>
          </a:ln>
        </p:spPr>
        <p:txBody>
          <a:bodyPr rtlCol="0" anchor="ctr"/>
          <a:lstStyle/>
          <a:p>
            <a:endParaRPr lang="en-GB"/>
          </a:p>
        </p:txBody>
      </p:sp>
      <p:sp>
        <p:nvSpPr>
          <p:cNvPr id="8" name="Text Placeholder 7">
            <a:extLst>
              <a:ext uri="{FF2B5EF4-FFF2-40B4-BE49-F238E27FC236}">
                <a16:creationId xmlns:a16="http://schemas.microsoft.com/office/drawing/2014/main" id="{A993DDC7-6347-4E7C-80D6-CA23706A068E}"/>
              </a:ext>
            </a:extLst>
          </p:cNvPr>
          <p:cNvSpPr>
            <a:spLocks noGrp="1"/>
          </p:cNvSpPr>
          <p:nvPr>
            <p:ph type="body" sz="quarter" idx="13" hasCustomPrompt="1"/>
          </p:nvPr>
        </p:nvSpPr>
        <p:spPr>
          <a:xfrm>
            <a:off x="3887788" y="231774"/>
            <a:ext cx="3276600" cy="4680000"/>
          </a:xfrm>
        </p:spPr>
        <p:txBody>
          <a:bodyPr anchor="ctr"/>
          <a:lstStyle>
            <a:lvl1pPr marL="239713" indent="-239713">
              <a:buClr>
                <a:schemeClr val="accent2"/>
              </a:buClr>
              <a:buFont typeface="+mj-lt"/>
              <a:buAutoNum type="arabicPeriod"/>
              <a:defRPr>
                <a:solidFill>
                  <a:schemeClr val="accent1"/>
                </a:solidFill>
              </a:defRPr>
            </a:lvl1pPr>
            <a:lvl2pPr marL="407988" indent="-173038">
              <a:buClr>
                <a:schemeClr val="accent2"/>
              </a:buClr>
              <a:buFont typeface="+mj-lt"/>
              <a:buAutoNum type="arabicPeriod"/>
              <a:defRPr>
                <a:solidFill>
                  <a:schemeClr val="accent1"/>
                </a:solidFill>
              </a:defRPr>
            </a:lvl2pPr>
            <a:lvl3pPr marL="587375" indent="-174625">
              <a:buClr>
                <a:schemeClr val="accent2"/>
              </a:buClr>
              <a:buFont typeface="+mj-lt"/>
              <a:buAutoNum type="arabicPeriod"/>
              <a:defRPr>
                <a:solidFill>
                  <a:schemeClr val="accent1"/>
                </a:solidFill>
              </a:defRPr>
            </a:lvl3pPr>
            <a:lvl4pPr marL="768350" indent="-188913">
              <a:buClr>
                <a:schemeClr val="accent2"/>
              </a:buClr>
              <a:buFont typeface="+mj-lt"/>
              <a:buAutoNum type="arabicPeriod"/>
              <a:defRPr>
                <a:solidFill>
                  <a:schemeClr val="accent1"/>
                </a:solidFill>
              </a:defRPr>
            </a:lvl4pPr>
            <a:lvl5pPr marL="946150" indent="-177800">
              <a:buClr>
                <a:schemeClr val="accent2"/>
              </a:buClr>
              <a:buFont typeface="+mj-lt"/>
              <a:buAutoNum type="arabicPeriod"/>
              <a:defRPr>
                <a:solidFill>
                  <a:schemeClr val="accent1"/>
                </a:solidFill>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9" name="Date Placeholder 8">
            <a:extLst>
              <a:ext uri="{FF2B5EF4-FFF2-40B4-BE49-F238E27FC236}">
                <a16:creationId xmlns:a16="http://schemas.microsoft.com/office/drawing/2014/main" id="{7DC43ACE-919E-4F14-B57A-476B078BDADC}"/>
              </a:ext>
            </a:extLst>
          </p:cNvPr>
          <p:cNvSpPr>
            <a:spLocks noGrp="1"/>
          </p:cNvSpPr>
          <p:nvPr>
            <p:ph type="dt" sz="half" idx="14"/>
          </p:nvPr>
        </p:nvSpPr>
        <p:spPr/>
        <p:txBody>
          <a:bodyPr/>
          <a:lstStyle/>
          <a:p>
            <a:r>
              <a:rPr lang="en-US"/>
              <a:t>December 14, 2021</a:t>
            </a:r>
            <a:endParaRPr lang="en-GB"/>
          </a:p>
        </p:txBody>
      </p:sp>
      <p:sp>
        <p:nvSpPr>
          <p:cNvPr id="10" name="Footer Placeholder 9">
            <a:extLst>
              <a:ext uri="{FF2B5EF4-FFF2-40B4-BE49-F238E27FC236}">
                <a16:creationId xmlns:a16="http://schemas.microsoft.com/office/drawing/2014/main" id="{08C85202-0B59-48F2-8674-991A71F862D0}"/>
              </a:ext>
            </a:extLst>
          </p:cNvPr>
          <p:cNvSpPr>
            <a:spLocks noGrp="1"/>
          </p:cNvSpPr>
          <p:nvPr>
            <p:ph type="ftr" sz="quarter" idx="15"/>
          </p:nvPr>
        </p:nvSpPr>
        <p:spPr/>
        <p:txBody>
          <a:bodyPr/>
          <a:lstStyle/>
          <a:p>
            <a:r>
              <a:rPr lang="en-GB"/>
              <a:t>Internal</a:t>
            </a:r>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p:ph type="sldNum" sz="quarter" idx="16"/>
          </p:nvPr>
        </p:nvSpPr>
        <p:spPr/>
        <p:txBody>
          <a:bodyPr/>
          <a:lstStyle/>
          <a:p>
            <a:fld id="{61E25E67-CBB9-434B-BBF7-0A5E970272B8}" type="slidenum">
              <a:rPr lang="en-GB" smtClean="0"/>
              <a:pPr/>
              <a:t>‹#›</a:t>
            </a:fld>
            <a:endParaRPr lang="en-GB"/>
          </a:p>
        </p:txBody>
      </p:sp>
    </p:spTree>
    <p:extLst>
      <p:ext uri="{BB962C8B-B14F-4D97-AF65-F5344CB8AC3E}">
        <p14:creationId xmlns:p14="http://schemas.microsoft.com/office/powerpoint/2010/main" val="30532667"/>
      </p:ext>
    </p:extLst>
  </p:cSld>
  <p:clrMapOvr>
    <a:masterClrMapping/>
  </p:clrMapOvr>
  <p:extLst>
    <p:ext uri="{DCECCB84-F9BA-43D5-87BE-67443E8EF086}">
      <p15:sldGuideLst xmlns:p15="http://schemas.microsoft.com/office/powerpoint/2012/main">
        <p15:guide id="1" pos="2449">
          <p15:clr>
            <a:srgbClr val="FBAE40"/>
          </p15:clr>
        </p15:guide>
        <p15:guide id="3" pos="4513" userDrawn="1">
          <p15:clr>
            <a:srgbClr val="FBAE40"/>
          </p15:clr>
        </p15:guide>
        <p15:guide id="4" pos="2245"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picture and text boxes">
    <p:bg>
      <p:bgPr>
        <a:solidFill>
          <a:schemeClr val="tx2">
            <a:alpha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DB9D176-43F4-4CF4-9D48-99DC583F1DCF}"/>
              </a:ext>
            </a:extLst>
          </p:cNvPr>
          <p:cNvSpPr>
            <a:spLocks noGrp="1"/>
          </p:cNvSpPr>
          <p:nvPr>
            <p:ph type="pic" sz="quarter" idx="20" hasCustomPrompt="1"/>
          </p:nvPr>
        </p:nvSpPr>
        <p:spPr>
          <a:xfrm>
            <a:off x="0" y="0"/>
            <a:ext cx="9144000" cy="2664823"/>
          </a:xfrm>
          <a:solidFill>
            <a:schemeClr val="bg1">
              <a:lumMod val="75000"/>
            </a:schemeClr>
          </a:solidFill>
        </p:spPr>
        <p:txBody>
          <a:bodyPr anchor="ctr"/>
          <a:lstStyle>
            <a:lvl1pPr marL="0" indent="0" algn="ctr">
              <a:buNone/>
              <a:defRPr>
                <a:solidFill>
                  <a:schemeClr val="bg1"/>
                </a:solidFill>
              </a:defRPr>
            </a:lvl1pPr>
          </a:lstStyle>
          <a:p>
            <a:r>
              <a:rPr lang="en-GB"/>
              <a:t>Click to add picture</a:t>
            </a:r>
          </a:p>
        </p:txBody>
      </p:sp>
      <p:sp>
        <p:nvSpPr>
          <p:cNvPr id="2" name="Title 1"/>
          <p:cNvSpPr>
            <a:spLocks noGrp="1"/>
          </p:cNvSpPr>
          <p:nvPr>
            <p:ph type="title" hasCustomPrompt="1"/>
          </p:nvPr>
        </p:nvSpPr>
        <p:spPr>
          <a:xfrm>
            <a:off x="287338" y="2779776"/>
            <a:ext cx="2628899" cy="959674"/>
          </a:xfrm>
        </p:spPr>
        <p:txBody>
          <a:bodyPr anchor="b"/>
          <a:lstStyle>
            <a:lvl1pPr>
              <a:defRPr>
                <a:solidFill>
                  <a:schemeClr val="accent1"/>
                </a:solidFill>
              </a:defRPr>
            </a:lvl1pPr>
          </a:lstStyle>
          <a:p>
            <a:r>
              <a:rPr lang="en-GB"/>
              <a:t>Short title</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
        <p:nvSpPr>
          <p:cNvPr id="7" name="Subtitle 2">
            <a:extLst>
              <a:ext uri="{FF2B5EF4-FFF2-40B4-BE49-F238E27FC236}">
                <a16:creationId xmlns:a16="http://schemas.microsoft.com/office/drawing/2014/main" id="{F4B38B19-CADF-4FC1-9242-DEBCD1E6C247}"/>
              </a:ext>
            </a:extLst>
          </p:cNvPr>
          <p:cNvSpPr>
            <a:spLocks noGrp="1"/>
          </p:cNvSpPr>
          <p:nvPr>
            <p:ph type="subTitle" idx="13" hasCustomPrompt="1"/>
          </p:nvPr>
        </p:nvSpPr>
        <p:spPr>
          <a:xfrm>
            <a:off x="287337" y="3817825"/>
            <a:ext cx="2628899" cy="806563"/>
          </a:xfrm>
        </p:spPr>
        <p:txBody>
          <a:bodyPr>
            <a:noAutofit/>
          </a:bodyPr>
          <a:lstStyle>
            <a:lvl1pPr marL="0" indent="0" algn="l">
              <a:lnSpc>
                <a:spcPct val="90000"/>
              </a:lnSpc>
              <a:spcBef>
                <a:spcPts val="0"/>
              </a:spcBef>
              <a:buNone/>
              <a:defRPr sz="16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subtitle</a:t>
            </a:r>
          </a:p>
        </p:txBody>
      </p:sp>
      <p:sp>
        <p:nvSpPr>
          <p:cNvPr id="21" name="Text Placeholder 13">
            <a:extLst>
              <a:ext uri="{FF2B5EF4-FFF2-40B4-BE49-F238E27FC236}">
                <a16:creationId xmlns:a16="http://schemas.microsoft.com/office/drawing/2014/main" id="{0E5DF87C-1B84-491A-8BE0-03F3EBFD02F6}"/>
              </a:ext>
            </a:extLst>
          </p:cNvPr>
          <p:cNvSpPr>
            <a:spLocks noGrp="1"/>
          </p:cNvSpPr>
          <p:nvPr>
            <p:ph type="body" sz="quarter" idx="16"/>
          </p:nvPr>
        </p:nvSpPr>
        <p:spPr>
          <a:xfrm>
            <a:off x="3025775" y="2481943"/>
            <a:ext cx="1363345" cy="1755647"/>
          </a:xfrm>
          <a:solidFill>
            <a:schemeClr val="tx2"/>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sv-SE"/>
              <a:t>Klicka här för att ändra format på bakgrundstexten</a:t>
            </a:r>
          </a:p>
          <a:p>
            <a:pPr lvl="1"/>
            <a:r>
              <a:rPr lang="sv-SE"/>
              <a:t>Nivå två</a:t>
            </a:r>
          </a:p>
        </p:txBody>
      </p:sp>
      <p:sp>
        <p:nvSpPr>
          <p:cNvPr id="22" name="Text Placeholder 13">
            <a:extLst>
              <a:ext uri="{FF2B5EF4-FFF2-40B4-BE49-F238E27FC236}">
                <a16:creationId xmlns:a16="http://schemas.microsoft.com/office/drawing/2014/main" id="{5647C692-E63D-49B1-87FE-EBCEE077435D}"/>
              </a:ext>
            </a:extLst>
          </p:cNvPr>
          <p:cNvSpPr>
            <a:spLocks noGrp="1"/>
          </p:cNvSpPr>
          <p:nvPr>
            <p:ph type="body" sz="quarter" idx="17"/>
          </p:nvPr>
        </p:nvSpPr>
        <p:spPr>
          <a:xfrm>
            <a:off x="4512486" y="2481943"/>
            <a:ext cx="1363345" cy="1755647"/>
          </a:xfrm>
          <a:solidFill>
            <a:schemeClr val="tx2"/>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sv-SE"/>
              <a:t>Klicka här för att ändra format på bakgrundstexten</a:t>
            </a:r>
          </a:p>
          <a:p>
            <a:pPr lvl="1"/>
            <a:r>
              <a:rPr lang="sv-SE"/>
              <a:t>Nivå två</a:t>
            </a:r>
          </a:p>
        </p:txBody>
      </p:sp>
      <p:sp>
        <p:nvSpPr>
          <p:cNvPr id="23" name="Text Placeholder 13">
            <a:extLst>
              <a:ext uri="{FF2B5EF4-FFF2-40B4-BE49-F238E27FC236}">
                <a16:creationId xmlns:a16="http://schemas.microsoft.com/office/drawing/2014/main" id="{93A47FA5-323D-4520-BD12-CAE38918374A}"/>
              </a:ext>
            </a:extLst>
          </p:cNvPr>
          <p:cNvSpPr>
            <a:spLocks noGrp="1"/>
          </p:cNvSpPr>
          <p:nvPr>
            <p:ph type="body" sz="quarter" idx="18"/>
          </p:nvPr>
        </p:nvSpPr>
        <p:spPr>
          <a:xfrm>
            <a:off x="5999197" y="2481943"/>
            <a:ext cx="1363345" cy="1755647"/>
          </a:xfrm>
          <a:solidFill>
            <a:schemeClr val="tx2"/>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sv-SE"/>
              <a:t>Klicka här för att ändra format på bakgrundstexten</a:t>
            </a:r>
          </a:p>
        </p:txBody>
      </p:sp>
      <p:sp>
        <p:nvSpPr>
          <p:cNvPr id="15" name="Text Placeholder 13">
            <a:extLst>
              <a:ext uri="{FF2B5EF4-FFF2-40B4-BE49-F238E27FC236}">
                <a16:creationId xmlns:a16="http://schemas.microsoft.com/office/drawing/2014/main" id="{5F8C725A-89A3-4153-BB30-F09829AE0801}"/>
              </a:ext>
            </a:extLst>
          </p:cNvPr>
          <p:cNvSpPr>
            <a:spLocks noGrp="1"/>
          </p:cNvSpPr>
          <p:nvPr>
            <p:ph type="body" sz="quarter" idx="19"/>
          </p:nvPr>
        </p:nvSpPr>
        <p:spPr>
          <a:xfrm>
            <a:off x="7485909" y="2481943"/>
            <a:ext cx="1363345" cy="1755647"/>
          </a:xfrm>
          <a:solidFill>
            <a:schemeClr val="tx2"/>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sv-SE"/>
              <a:t>Klicka här för att ändra format på bakgrundstexten</a:t>
            </a:r>
          </a:p>
        </p:txBody>
      </p:sp>
    </p:spTree>
    <p:extLst>
      <p:ext uri="{BB962C8B-B14F-4D97-AF65-F5344CB8AC3E}">
        <p14:creationId xmlns:p14="http://schemas.microsoft.com/office/powerpoint/2010/main" val="3346227612"/>
      </p:ext>
    </p:extLst>
  </p:cSld>
  <p:clrMapOvr>
    <a:masterClrMapping/>
  </p:clrMapOvr>
  <p:extLst>
    <p:ext uri="{DCECCB84-F9BA-43D5-87BE-67443E8EF086}">
      <p15:sldGuideLst xmlns:p15="http://schemas.microsoft.com/office/powerpoint/2012/main">
        <p15:guide id="4" pos="3703" userDrawn="1">
          <p15:clr>
            <a:srgbClr val="FBAE40"/>
          </p15:clr>
        </p15:guide>
        <p15:guide id="6" pos="1906">
          <p15:clr>
            <a:srgbClr val="FBAE40"/>
          </p15:clr>
        </p15:guide>
        <p15:guide id="8" pos="4641" userDrawn="1">
          <p15:clr>
            <a:srgbClr val="FBAE40"/>
          </p15:clr>
        </p15:guide>
        <p15:guide id="9" pos="2765" userDrawn="1">
          <p15:clr>
            <a:srgbClr val="FBAE40"/>
          </p15:clr>
        </p15:guide>
        <p15:guide id="10" pos="2841" userDrawn="1">
          <p15:clr>
            <a:srgbClr val="FBAE40"/>
          </p15:clr>
        </p15:guide>
        <p15:guide id="11" pos="4713" userDrawn="1">
          <p15:clr>
            <a:srgbClr val="FBAE40"/>
          </p15:clr>
        </p15:guide>
        <p15:guide id="12" pos="3779" userDrawn="1">
          <p15:clr>
            <a:srgbClr val="FBAE40"/>
          </p15:clr>
        </p15:guide>
        <p15:guide id="13" pos="1837"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and picture">
    <p:bg>
      <p:bgPr>
        <a:solidFill>
          <a:schemeClr val="tx2">
            <a:alpha val="75000"/>
          </a:schemeClr>
        </a:solidFill>
        <a:effectLst/>
      </p:bgPr>
    </p:bg>
    <p:spTree>
      <p:nvGrpSpPr>
        <p:cNvPr id="1" name=""/>
        <p:cNvGrpSpPr/>
        <p:nvPr/>
      </p:nvGrpSpPr>
      <p:grpSpPr>
        <a:xfrm>
          <a:off x="0" y="0"/>
          <a:ext cx="0" cy="0"/>
          <a:chOff x="0" y="0"/>
          <a:chExt cx="0" cy="0"/>
        </a:xfrm>
      </p:grpSpPr>
      <p:grpSp>
        <p:nvGrpSpPr>
          <p:cNvPr id="60" name="Graphic 19">
            <a:extLst>
              <a:ext uri="{FF2B5EF4-FFF2-40B4-BE49-F238E27FC236}">
                <a16:creationId xmlns:a16="http://schemas.microsoft.com/office/drawing/2014/main" id="{F9A4D9FD-CBA9-40AA-91C5-801F8F4B35E1}"/>
              </a:ext>
            </a:extLst>
          </p:cNvPr>
          <p:cNvGrpSpPr/>
          <p:nvPr userDrawn="1"/>
        </p:nvGrpSpPr>
        <p:grpSpPr>
          <a:xfrm>
            <a:off x="294595" y="4913727"/>
            <a:ext cx="487916" cy="81562"/>
            <a:chOff x="301852" y="4913727"/>
            <a:chExt cx="487916" cy="81562"/>
          </a:xfrm>
          <a:solidFill>
            <a:srgbClr val="E1DCD5"/>
          </a:solidFill>
        </p:grpSpPr>
        <p:sp>
          <p:nvSpPr>
            <p:cNvPr id="61" name="Freeform: Shape 60">
              <a:extLst>
                <a:ext uri="{FF2B5EF4-FFF2-40B4-BE49-F238E27FC236}">
                  <a16:creationId xmlns:a16="http://schemas.microsoft.com/office/drawing/2014/main" id="{FC5F8EEE-2027-46C3-82D5-D3E0B524B20A}"/>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D5E5DA65-E88D-4B8F-BDD0-D371EBFBC062}"/>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33BBA3BA-AF69-4109-AA0F-4A6BECA6C90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70480C05-4466-41F2-B953-A8E8FB25A334}"/>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4C14D13C-4832-499F-8903-ABB1786FF8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59C48CD1-6002-431D-B38B-08CFDB1A89EA}"/>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1B6BBB8E-0F04-4150-97B3-5404F99AFE74}"/>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A09964C1-6BBC-4245-B301-D30808802003}"/>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86D3991D-A712-44FA-89EB-7BDFB0DB4FE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5C6A05A4-5020-4952-82E3-51EC5D635195}"/>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6EC34952-04E0-420A-8BE3-831FB2616BFB}"/>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848EA399-3B88-4CA8-9D1A-293A2C3CD3BB}"/>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5B2ED039-0F80-4B51-AC5E-256F8FA436D2}"/>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A2667AFB-8508-4465-8CA5-6800BBB37E51}"/>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25421509-60E5-4A51-A352-5F4A3F8613A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D821F839-D929-4109-AA3A-3155D7A176F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414D6F91-D12D-4D3E-812A-BEBB42E63C46}"/>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D715EF96-BBC6-42A2-86B6-AC60005BD88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900032B-B9B7-4593-AF87-A68F29EB641E}"/>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1043F203-4F1E-4B31-AA26-28D0D288B046}"/>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59" name="Picture Placeholder 58">
            <a:extLst>
              <a:ext uri="{FF2B5EF4-FFF2-40B4-BE49-F238E27FC236}">
                <a16:creationId xmlns:a16="http://schemas.microsoft.com/office/drawing/2014/main" id="{5AB387F6-333B-46D5-8551-80AE0CFDA722}"/>
              </a:ext>
            </a:extLst>
          </p:cNvPr>
          <p:cNvSpPr>
            <a:spLocks noGrp="1"/>
          </p:cNvSpPr>
          <p:nvPr>
            <p:ph type="pic" sz="quarter" idx="17" hasCustomPrompt="1"/>
          </p:nvPr>
        </p:nvSpPr>
        <p:spPr>
          <a:xfrm>
            <a:off x="0" y="0"/>
            <a:ext cx="9144000" cy="5143500"/>
          </a:xfrm>
          <a:custGeom>
            <a:avLst/>
            <a:gdLst>
              <a:gd name="connsiteX0" fmla="*/ 347256 w 9144000"/>
              <a:gd name="connsiteY0" fmla="*/ 4985347 h 5143500"/>
              <a:gd name="connsiteX1" fmla="*/ 342841 w 9144000"/>
              <a:gd name="connsiteY1" fmla="*/ 4989763 h 5143500"/>
              <a:gd name="connsiteX2" fmla="*/ 347256 w 9144000"/>
              <a:gd name="connsiteY2" fmla="*/ 4994178 h 5143500"/>
              <a:gd name="connsiteX3" fmla="*/ 351671 w 9144000"/>
              <a:gd name="connsiteY3" fmla="*/ 4989762 h 5143500"/>
              <a:gd name="connsiteX4" fmla="*/ 351671 w 9144000"/>
              <a:gd name="connsiteY4" fmla="*/ 4989714 h 5143500"/>
              <a:gd name="connsiteX5" fmla="*/ 347304 w 9144000"/>
              <a:gd name="connsiteY5" fmla="*/ 4985347 h 5143500"/>
              <a:gd name="connsiteX6" fmla="*/ 347256 w 9144000"/>
              <a:gd name="connsiteY6" fmla="*/ 4985347 h 5143500"/>
              <a:gd name="connsiteX7" fmla="*/ 335514 w 9144000"/>
              <a:gd name="connsiteY7" fmla="*/ 4984571 h 5143500"/>
              <a:gd name="connsiteX8" fmla="*/ 330371 w 9144000"/>
              <a:gd name="connsiteY8" fmla="*/ 4989714 h 5143500"/>
              <a:gd name="connsiteX9" fmla="*/ 335514 w 9144000"/>
              <a:gd name="connsiteY9" fmla="*/ 4994857 h 5143500"/>
              <a:gd name="connsiteX10" fmla="*/ 340657 w 9144000"/>
              <a:gd name="connsiteY10" fmla="*/ 4989714 h 5143500"/>
              <a:gd name="connsiteX11" fmla="*/ 335514 w 9144000"/>
              <a:gd name="connsiteY11" fmla="*/ 4984571 h 5143500"/>
              <a:gd name="connsiteX12" fmla="*/ 358998 w 9144000"/>
              <a:gd name="connsiteY12" fmla="*/ 4972829 h 5143500"/>
              <a:gd name="connsiteX13" fmla="*/ 353855 w 9144000"/>
              <a:gd name="connsiteY13" fmla="*/ 4977972 h 5143500"/>
              <a:gd name="connsiteX14" fmla="*/ 358998 w 9144000"/>
              <a:gd name="connsiteY14" fmla="*/ 4983115 h 5143500"/>
              <a:gd name="connsiteX15" fmla="*/ 364141 w 9144000"/>
              <a:gd name="connsiteY15" fmla="*/ 4977972 h 5143500"/>
              <a:gd name="connsiteX16" fmla="*/ 358998 w 9144000"/>
              <a:gd name="connsiteY16" fmla="*/ 4972829 h 5143500"/>
              <a:gd name="connsiteX17" fmla="*/ 335514 w 9144000"/>
              <a:gd name="connsiteY17" fmla="*/ 4972102 h 5143500"/>
              <a:gd name="connsiteX18" fmla="*/ 329791 w 9144000"/>
              <a:gd name="connsiteY18" fmla="*/ 4978117 h 5143500"/>
              <a:gd name="connsiteX19" fmla="*/ 335805 w 9144000"/>
              <a:gd name="connsiteY19" fmla="*/ 4983840 h 5143500"/>
              <a:gd name="connsiteX20" fmla="*/ 341459 w 9144000"/>
              <a:gd name="connsiteY20" fmla="*/ 4978047 h 5143500"/>
              <a:gd name="connsiteX21" fmla="*/ 347256 w 9144000"/>
              <a:gd name="connsiteY21" fmla="*/ 4983844 h 5143500"/>
              <a:gd name="connsiteX22" fmla="*/ 353127 w 9144000"/>
              <a:gd name="connsiteY22" fmla="*/ 4977973 h 5143500"/>
              <a:gd name="connsiteX23" fmla="*/ 347256 w 9144000"/>
              <a:gd name="connsiteY23" fmla="*/ 4972102 h 5143500"/>
              <a:gd name="connsiteX24" fmla="*/ 341458 w 9144000"/>
              <a:gd name="connsiteY24" fmla="*/ 4977900 h 5143500"/>
              <a:gd name="connsiteX25" fmla="*/ 335660 w 9144000"/>
              <a:gd name="connsiteY25" fmla="*/ 4972102 h 5143500"/>
              <a:gd name="connsiteX26" fmla="*/ 370642 w 9144000"/>
              <a:gd name="connsiteY26" fmla="*/ 4961961 h 5143500"/>
              <a:gd name="connsiteX27" fmla="*/ 366227 w 9144000"/>
              <a:gd name="connsiteY27" fmla="*/ 4966376 h 5143500"/>
              <a:gd name="connsiteX28" fmla="*/ 370642 w 9144000"/>
              <a:gd name="connsiteY28" fmla="*/ 4970792 h 5143500"/>
              <a:gd name="connsiteX29" fmla="*/ 375057 w 9144000"/>
              <a:gd name="connsiteY29" fmla="*/ 4966376 h 5143500"/>
              <a:gd name="connsiteX30" fmla="*/ 370642 w 9144000"/>
              <a:gd name="connsiteY30" fmla="*/ 4961961 h 5143500"/>
              <a:gd name="connsiteX31" fmla="*/ 370643 w 9144000"/>
              <a:gd name="connsiteY31" fmla="*/ 4949297 h 5143500"/>
              <a:gd name="connsiteX32" fmla="*/ 365500 w 9144000"/>
              <a:gd name="connsiteY32" fmla="*/ 4954440 h 5143500"/>
              <a:gd name="connsiteX33" fmla="*/ 370643 w 9144000"/>
              <a:gd name="connsiteY33" fmla="*/ 4959583 h 5143500"/>
              <a:gd name="connsiteX34" fmla="*/ 375786 w 9144000"/>
              <a:gd name="connsiteY34" fmla="*/ 4954440 h 5143500"/>
              <a:gd name="connsiteX35" fmla="*/ 370643 w 9144000"/>
              <a:gd name="connsiteY35" fmla="*/ 4949297 h 5143500"/>
              <a:gd name="connsiteX36" fmla="*/ 358998 w 9144000"/>
              <a:gd name="connsiteY36" fmla="*/ 4948521 h 5143500"/>
              <a:gd name="connsiteX37" fmla="*/ 353079 w 9144000"/>
              <a:gd name="connsiteY37" fmla="*/ 4954440 h 5143500"/>
              <a:gd name="connsiteX38" fmla="*/ 358998 w 9144000"/>
              <a:gd name="connsiteY38" fmla="*/ 4960360 h 5143500"/>
              <a:gd name="connsiteX39" fmla="*/ 353127 w 9144000"/>
              <a:gd name="connsiteY39" fmla="*/ 4966231 h 5143500"/>
              <a:gd name="connsiteX40" fmla="*/ 358998 w 9144000"/>
              <a:gd name="connsiteY40" fmla="*/ 4972199 h 5143500"/>
              <a:gd name="connsiteX41" fmla="*/ 364965 w 9144000"/>
              <a:gd name="connsiteY41" fmla="*/ 4966328 h 5143500"/>
              <a:gd name="connsiteX42" fmla="*/ 359094 w 9144000"/>
              <a:gd name="connsiteY42" fmla="*/ 4960360 h 5143500"/>
              <a:gd name="connsiteX43" fmla="*/ 358998 w 9144000"/>
              <a:gd name="connsiteY43" fmla="*/ 4960360 h 5143500"/>
              <a:gd name="connsiteX44" fmla="*/ 364918 w 9144000"/>
              <a:gd name="connsiteY44" fmla="*/ 4954440 h 5143500"/>
              <a:gd name="connsiteX45" fmla="*/ 358998 w 9144000"/>
              <a:gd name="connsiteY45" fmla="*/ 4948521 h 5143500"/>
              <a:gd name="connsiteX46" fmla="*/ 625032 w 9144000"/>
              <a:gd name="connsiteY46" fmla="*/ 4939788 h 5143500"/>
              <a:gd name="connsiteX47" fmla="*/ 650020 w 9144000"/>
              <a:gd name="connsiteY47" fmla="*/ 4939788 h 5143500"/>
              <a:gd name="connsiteX48" fmla="*/ 650020 w 9144000"/>
              <a:gd name="connsiteY48" fmla="*/ 4948570 h 5143500"/>
              <a:gd name="connsiteX49" fmla="*/ 625032 w 9144000"/>
              <a:gd name="connsiteY49" fmla="*/ 4948570 h 5143500"/>
              <a:gd name="connsiteX50" fmla="*/ 487090 w 9144000"/>
              <a:gd name="connsiteY50" fmla="*/ 4939788 h 5143500"/>
              <a:gd name="connsiteX51" fmla="*/ 512078 w 9144000"/>
              <a:gd name="connsiteY51" fmla="*/ 4939788 h 5143500"/>
              <a:gd name="connsiteX52" fmla="*/ 511884 w 9144000"/>
              <a:gd name="connsiteY52" fmla="*/ 4948570 h 5143500"/>
              <a:gd name="connsiteX53" fmla="*/ 487090 w 9144000"/>
              <a:gd name="connsiteY53" fmla="*/ 4948570 h 5143500"/>
              <a:gd name="connsiteX54" fmla="*/ 573602 w 9144000"/>
              <a:gd name="connsiteY54" fmla="*/ 4939738 h 5143500"/>
              <a:gd name="connsiteX55" fmla="*/ 600045 w 9144000"/>
              <a:gd name="connsiteY55" fmla="*/ 4939738 h 5143500"/>
              <a:gd name="connsiteX56" fmla="*/ 600045 w 9144000"/>
              <a:gd name="connsiteY56" fmla="*/ 4966230 h 5143500"/>
              <a:gd name="connsiteX57" fmla="*/ 573602 w 9144000"/>
              <a:gd name="connsiteY57" fmla="*/ 4966230 h 5143500"/>
              <a:gd name="connsiteX58" fmla="*/ 737502 w 9144000"/>
              <a:gd name="connsiteY58" fmla="*/ 4930957 h 5143500"/>
              <a:gd name="connsiteX59" fmla="*/ 745556 w 9144000"/>
              <a:gd name="connsiteY59" fmla="*/ 4963271 h 5143500"/>
              <a:gd name="connsiteX60" fmla="*/ 757395 w 9144000"/>
              <a:gd name="connsiteY60" fmla="*/ 4975790 h 5143500"/>
              <a:gd name="connsiteX61" fmla="*/ 761713 w 9144000"/>
              <a:gd name="connsiteY61" fmla="*/ 4975790 h 5143500"/>
              <a:gd name="connsiteX62" fmla="*/ 761713 w 9144000"/>
              <a:gd name="connsiteY62" fmla="*/ 4985494 h 5143500"/>
              <a:gd name="connsiteX63" fmla="*/ 745556 w 9144000"/>
              <a:gd name="connsiteY63" fmla="*/ 4985494 h 5143500"/>
              <a:gd name="connsiteX64" fmla="*/ 745556 w 9144000"/>
              <a:gd name="connsiteY64" fmla="*/ 4994276 h 5143500"/>
              <a:gd name="connsiteX65" fmla="*/ 748516 w 9144000"/>
              <a:gd name="connsiteY65" fmla="*/ 4994276 h 5143500"/>
              <a:gd name="connsiteX66" fmla="*/ 770544 w 9144000"/>
              <a:gd name="connsiteY66" fmla="*/ 4978119 h 5143500"/>
              <a:gd name="connsiteX67" fmla="*/ 782286 w 9144000"/>
              <a:gd name="connsiteY67" fmla="*/ 4931103 h 5143500"/>
              <a:gd name="connsiteX68" fmla="*/ 771999 w 9144000"/>
              <a:gd name="connsiteY68" fmla="*/ 4930957 h 5143500"/>
              <a:gd name="connsiteX69" fmla="*/ 765401 w 9144000"/>
              <a:gd name="connsiteY69" fmla="*/ 4966231 h 5143500"/>
              <a:gd name="connsiteX70" fmla="*/ 754387 w 9144000"/>
              <a:gd name="connsiteY70" fmla="*/ 4966231 h 5143500"/>
              <a:gd name="connsiteX71" fmla="*/ 747788 w 9144000"/>
              <a:gd name="connsiteY71" fmla="*/ 4930957 h 5143500"/>
              <a:gd name="connsiteX72" fmla="*/ 730855 w 9144000"/>
              <a:gd name="connsiteY72" fmla="*/ 4930957 h 5143500"/>
              <a:gd name="connsiteX73" fmla="*/ 708885 w 9144000"/>
              <a:gd name="connsiteY73" fmla="*/ 4949820 h 5143500"/>
              <a:gd name="connsiteX74" fmla="*/ 708827 w 9144000"/>
              <a:gd name="connsiteY74" fmla="*/ 4951530 h 5143500"/>
              <a:gd name="connsiteX75" fmla="*/ 708827 w 9144000"/>
              <a:gd name="connsiteY75" fmla="*/ 4966086 h 5143500"/>
              <a:gd name="connsiteX76" fmla="*/ 702956 w 9144000"/>
              <a:gd name="connsiteY76" fmla="*/ 4966086 h 5143500"/>
              <a:gd name="connsiteX77" fmla="*/ 702956 w 9144000"/>
              <a:gd name="connsiteY77" fmla="*/ 4974916 h 5143500"/>
              <a:gd name="connsiteX78" fmla="*/ 733814 w 9144000"/>
              <a:gd name="connsiteY78" fmla="*/ 4974916 h 5143500"/>
              <a:gd name="connsiteX79" fmla="*/ 733814 w 9144000"/>
              <a:gd name="connsiteY79" fmla="*/ 4966086 h 5143500"/>
              <a:gd name="connsiteX80" fmla="*/ 717657 w 9144000"/>
              <a:gd name="connsiteY80" fmla="*/ 4966086 h 5143500"/>
              <a:gd name="connsiteX81" fmla="*/ 717657 w 9144000"/>
              <a:gd name="connsiteY81" fmla="*/ 4939788 h 5143500"/>
              <a:gd name="connsiteX82" fmla="*/ 730855 w 9144000"/>
              <a:gd name="connsiteY82" fmla="*/ 4939788 h 5143500"/>
              <a:gd name="connsiteX83" fmla="*/ 661180 w 9144000"/>
              <a:gd name="connsiteY83" fmla="*/ 4930957 h 5143500"/>
              <a:gd name="connsiteX84" fmla="*/ 670010 w 9144000"/>
              <a:gd name="connsiteY84" fmla="*/ 4964921 h 5143500"/>
              <a:gd name="connsiteX85" fmla="*/ 683256 w 9144000"/>
              <a:gd name="connsiteY85" fmla="*/ 4975984 h 5143500"/>
              <a:gd name="connsiteX86" fmla="*/ 696454 w 9144000"/>
              <a:gd name="connsiteY86" fmla="*/ 4964921 h 5143500"/>
              <a:gd name="connsiteX87" fmla="*/ 705284 w 9144000"/>
              <a:gd name="connsiteY87" fmla="*/ 4930957 h 5143500"/>
              <a:gd name="connsiteX88" fmla="*/ 694853 w 9144000"/>
              <a:gd name="connsiteY88" fmla="*/ 4930957 h 5143500"/>
              <a:gd name="connsiteX89" fmla="*/ 687526 w 9144000"/>
              <a:gd name="connsiteY89" fmla="*/ 4966231 h 5143500"/>
              <a:gd name="connsiteX90" fmla="*/ 678695 w 9144000"/>
              <a:gd name="connsiteY90" fmla="*/ 4966231 h 5143500"/>
              <a:gd name="connsiteX91" fmla="*/ 671466 w 9144000"/>
              <a:gd name="connsiteY91" fmla="*/ 4930957 h 5143500"/>
              <a:gd name="connsiteX92" fmla="*/ 445655 w 9144000"/>
              <a:gd name="connsiteY92" fmla="*/ 4930957 h 5143500"/>
              <a:gd name="connsiteX93" fmla="*/ 445655 w 9144000"/>
              <a:gd name="connsiteY93" fmla="*/ 4939739 h 5143500"/>
              <a:gd name="connsiteX94" fmla="*/ 458852 w 9144000"/>
              <a:gd name="connsiteY94" fmla="*/ 4939739 h 5143500"/>
              <a:gd name="connsiteX95" fmla="*/ 458852 w 9144000"/>
              <a:gd name="connsiteY95" fmla="*/ 4966231 h 5143500"/>
              <a:gd name="connsiteX96" fmla="*/ 450070 w 9144000"/>
              <a:gd name="connsiteY96" fmla="*/ 4966231 h 5143500"/>
              <a:gd name="connsiteX97" fmla="*/ 450070 w 9144000"/>
              <a:gd name="connsiteY97" fmla="*/ 4975013 h 5143500"/>
              <a:gd name="connsiteX98" fmla="*/ 476513 w 9144000"/>
              <a:gd name="connsiteY98" fmla="*/ 4975013 h 5143500"/>
              <a:gd name="connsiteX99" fmla="*/ 476513 w 9144000"/>
              <a:gd name="connsiteY99" fmla="*/ 4966231 h 5143500"/>
              <a:gd name="connsiteX100" fmla="*/ 467683 w 9144000"/>
              <a:gd name="connsiteY100" fmla="*/ 4966231 h 5143500"/>
              <a:gd name="connsiteX101" fmla="*/ 467683 w 9144000"/>
              <a:gd name="connsiteY101" fmla="*/ 4952257 h 5143500"/>
              <a:gd name="connsiteX102" fmla="*/ 445655 w 9144000"/>
              <a:gd name="connsiteY102" fmla="*/ 4930957 h 5143500"/>
              <a:gd name="connsiteX103" fmla="*/ 586848 w 9144000"/>
              <a:gd name="connsiteY103" fmla="*/ 4930228 h 5143500"/>
              <a:gd name="connsiteX104" fmla="*/ 563995 w 9144000"/>
              <a:gd name="connsiteY104" fmla="*/ 4952984 h 5143500"/>
              <a:gd name="connsiteX105" fmla="*/ 586751 w 9144000"/>
              <a:gd name="connsiteY105" fmla="*/ 4975837 h 5143500"/>
              <a:gd name="connsiteX106" fmla="*/ 609603 w 9144000"/>
              <a:gd name="connsiteY106" fmla="*/ 4953081 h 5143500"/>
              <a:gd name="connsiteX107" fmla="*/ 609603 w 9144000"/>
              <a:gd name="connsiteY107" fmla="*/ 4952984 h 5143500"/>
              <a:gd name="connsiteX108" fmla="*/ 587829 w 9144000"/>
              <a:gd name="connsiteY108" fmla="*/ 4930228 h 5143500"/>
              <a:gd name="connsiteX109" fmla="*/ 586848 w 9144000"/>
              <a:gd name="connsiteY109" fmla="*/ 4930228 h 5143500"/>
              <a:gd name="connsiteX110" fmla="*/ 500054 w 9144000"/>
              <a:gd name="connsiteY110" fmla="*/ 4930221 h 5143500"/>
              <a:gd name="connsiteX111" fmla="*/ 499560 w 9144000"/>
              <a:gd name="connsiteY111" fmla="*/ 4930229 h 5143500"/>
              <a:gd name="connsiteX112" fmla="*/ 499366 w 9144000"/>
              <a:gd name="connsiteY112" fmla="*/ 4930229 h 5143500"/>
              <a:gd name="connsiteX113" fmla="*/ 476619 w 9144000"/>
              <a:gd name="connsiteY113" fmla="*/ 4951714 h 5143500"/>
              <a:gd name="connsiteX114" fmla="*/ 476610 w 9144000"/>
              <a:gd name="connsiteY114" fmla="*/ 4952257 h 5143500"/>
              <a:gd name="connsiteX115" fmla="*/ 498638 w 9144000"/>
              <a:gd name="connsiteY115" fmla="*/ 4975013 h 5143500"/>
              <a:gd name="connsiteX116" fmla="*/ 517755 w 9144000"/>
              <a:gd name="connsiteY116" fmla="*/ 4975013 h 5143500"/>
              <a:gd name="connsiteX117" fmla="*/ 517755 w 9144000"/>
              <a:gd name="connsiteY117" fmla="*/ 4966231 h 5143500"/>
              <a:gd name="connsiteX118" fmla="*/ 487090 w 9144000"/>
              <a:gd name="connsiteY118" fmla="*/ 4966231 h 5143500"/>
              <a:gd name="connsiteX119" fmla="*/ 487090 w 9144000"/>
              <a:gd name="connsiteY119" fmla="*/ 4957400 h 5143500"/>
              <a:gd name="connsiteX120" fmla="*/ 522364 w 9144000"/>
              <a:gd name="connsiteY120" fmla="*/ 4957400 h 5143500"/>
              <a:gd name="connsiteX121" fmla="*/ 522364 w 9144000"/>
              <a:gd name="connsiteY121" fmla="*/ 4952257 h 5143500"/>
              <a:gd name="connsiteX122" fmla="*/ 500054 w 9144000"/>
              <a:gd name="connsiteY122" fmla="*/ 4930221 h 5143500"/>
              <a:gd name="connsiteX123" fmla="*/ 638045 w 9144000"/>
              <a:gd name="connsiteY123" fmla="*/ 4930220 h 5143500"/>
              <a:gd name="connsiteX124" fmla="*/ 637502 w 9144000"/>
              <a:gd name="connsiteY124" fmla="*/ 4930229 h 5143500"/>
              <a:gd name="connsiteX125" fmla="*/ 614706 w 9144000"/>
              <a:gd name="connsiteY125" fmla="*/ 4951763 h 5143500"/>
              <a:gd name="connsiteX126" fmla="*/ 614698 w 9144000"/>
              <a:gd name="connsiteY126" fmla="*/ 4952257 h 5143500"/>
              <a:gd name="connsiteX127" fmla="*/ 636774 w 9144000"/>
              <a:gd name="connsiteY127" fmla="*/ 4975013 h 5143500"/>
              <a:gd name="connsiteX128" fmla="*/ 655843 w 9144000"/>
              <a:gd name="connsiteY128" fmla="*/ 4975013 h 5143500"/>
              <a:gd name="connsiteX129" fmla="*/ 655843 w 9144000"/>
              <a:gd name="connsiteY129" fmla="*/ 4966231 h 5143500"/>
              <a:gd name="connsiteX130" fmla="*/ 624984 w 9144000"/>
              <a:gd name="connsiteY130" fmla="*/ 4966231 h 5143500"/>
              <a:gd name="connsiteX131" fmla="*/ 624984 w 9144000"/>
              <a:gd name="connsiteY131" fmla="*/ 4957400 h 5143500"/>
              <a:gd name="connsiteX132" fmla="*/ 660258 w 9144000"/>
              <a:gd name="connsiteY132" fmla="*/ 4957400 h 5143500"/>
              <a:gd name="connsiteX133" fmla="*/ 660258 w 9144000"/>
              <a:gd name="connsiteY133" fmla="*/ 4952257 h 5143500"/>
              <a:gd name="connsiteX134" fmla="*/ 638045 w 9144000"/>
              <a:gd name="connsiteY134" fmla="*/ 4930220 h 5143500"/>
              <a:gd name="connsiteX135" fmla="*/ 459046 w 9144000"/>
              <a:gd name="connsiteY135" fmla="*/ 4915139 h 5143500"/>
              <a:gd name="connsiteX136" fmla="*/ 452739 w 9144000"/>
              <a:gd name="connsiteY136" fmla="*/ 4921350 h 5143500"/>
              <a:gd name="connsiteX137" fmla="*/ 452739 w 9144000"/>
              <a:gd name="connsiteY137" fmla="*/ 4921398 h 5143500"/>
              <a:gd name="connsiteX138" fmla="*/ 458949 w 9144000"/>
              <a:gd name="connsiteY138" fmla="*/ 4927657 h 5143500"/>
              <a:gd name="connsiteX139" fmla="*/ 465257 w 9144000"/>
              <a:gd name="connsiteY139" fmla="*/ 4921447 h 5143500"/>
              <a:gd name="connsiteX140" fmla="*/ 459046 w 9144000"/>
              <a:gd name="connsiteY140" fmla="*/ 4915139 h 5143500"/>
              <a:gd name="connsiteX141" fmla="*/ 318127 w 9144000"/>
              <a:gd name="connsiteY141" fmla="*/ 4913726 h 5143500"/>
              <a:gd name="connsiteX142" fmla="*/ 318127 w 9144000"/>
              <a:gd name="connsiteY142" fmla="*/ 4925468 h 5143500"/>
              <a:gd name="connsiteX143" fmla="*/ 306337 w 9144000"/>
              <a:gd name="connsiteY143" fmla="*/ 4925468 h 5143500"/>
              <a:gd name="connsiteX144" fmla="*/ 306337 w 9144000"/>
              <a:gd name="connsiteY144" fmla="*/ 4937258 h 5143500"/>
              <a:gd name="connsiteX145" fmla="*/ 294595 w 9144000"/>
              <a:gd name="connsiteY145" fmla="*/ 4937258 h 5143500"/>
              <a:gd name="connsiteX146" fmla="*/ 294595 w 9144000"/>
              <a:gd name="connsiteY146" fmla="*/ 4949000 h 5143500"/>
              <a:gd name="connsiteX147" fmla="*/ 294595 w 9144000"/>
              <a:gd name="connsiteY147" fmla="*/ 4960742 h 5143500"/>
              <a:gd name="connsiteX148" fmla="*/ 306337 w 9144000"/>
              <a:gd name="connsiteY148" fmla="*/ 4960742 h 5143500"/>
              <a:gd name="connsiteX149" fmla="*/ 318127 w 9144000"/>
              <a:gd name="connsiteY149" fmla="*/ 4960742 h 5143500"/>
              <a:gd name="connsiteX150" fmla="*/ 318127 w 9144000"/>
              <a:gd name="connsiteY150" fmla="*/ 4949000 h 5143500"/>
              <a:gd name="connsiteX151" fmla="*/ 318127 w 9144000"/>
              <a:gd name="connsiteY151" fmla="*/ 4937258 h 5143500"/>
              <a:gd name="connsiteX152" fmla="*/ 329869 w 9144000"/>
              <a:gd name="connsiteY152" fmla="*/ 4937258 h 5143500"/>
              <a:gd name="connsiteX153" fmla="*/ 341611 w 9144000"/>
              <a:gd name="connsiteY153" fmla="*/ 4937258 h 5143500"/>
              <a:gd name="connsiteX154" fmla="*/ 341611 w 9144000"/>
              <a:gd name="connsiteY154" fmla="*/ 4925468 h 5143500"/>
              <a:gd name="connsiteX155" fmla="*/ 341611 w 9144000"/>
              <a:gd name="connsiteY155" fmla="*/ 4913726 h 5143500"/>
              <a:gd name="connsiteX156" fmla="*/ 329869 w 9144000"/>
              <a:gd name="connsiteY156" fmla="*/ 4913726 h 5143500"/>
              <a:gd name="connsiteX157" fmla="*/ 533912 w 9144000"/>
              <a:gd name="connsiteY157" fmla="*/ 4913441 h 5143500"/>
              <a:gd name="connsiteX158" fmla="*/ 533912 w 9144000"/>
              <a:gd name="connsiteY158" fmla="*/ 4931102 h 5143500"/>
              <a:gd name="connsiteX159" fmla="*/ 523626 w 9144000"/>
              <a:gd name="connsiteY159" fmla="*/ 4931102 h 5143500"/>
              <a:gd name="connsiteX160" fmla="*/ 523626 w 9144000"/>
              <a:gd name="connsiteY160" fmla="*/ 4939933 h 5143500"/>
              <a:gd name="connsiteX161" fmla="*/ 533912 w 9144000"/>
              <a:gd name="connsiteY161" fmla="*/ 4939933 h 5143500"/>
              <a:gd name="connsiteX162" fmla="*/ 533912 w 9144000"/>
              <a:gd name="connsiteY162" fmla="*/ 4953858 h 5143500"/>
              <a:gd name="connsiteX163" fmla="*/ 555212 w 9144000"/>
              <a:gd name="connsiteY163" fmla="*/ 4975207 h 5143500"/>
              <a:gd name="connsiteX164" fmla="*/ 561859 w 9144000"/>
              <a:gd name="connsiteY164" fmla="*/ 4975207 h 5143500"/>
              <a:gd name="connsiteX165" fmla="*/ 561859 w 9144000"/>
              <a:gd name="connsiteY165" fmla="*/ 4966376 h 5143500"/>
              <a:gd name="connsiteX166" fmla="*/ 542743 w 9144000"/>
              <a:gd name="connsiteY166" fmla="*/ 4966376 h 5143500"/>
              <a:gd name="connsiteX167" fmla="*/ 542743 w 9144000"/>
              <a:gd name="connsiteY167" fmla="*/ 4939787 h 5143500"/>
              <a:gd name="connsiteX168" fmla="*/ 557299 w 9144000"/>
              <a:gd name="connsiteY168" fmla="*/ 4939787 h 5143500"/>
              <a:gd name="connsiteX169" fmla="*/ 557299 w 9144000"/>
              <a:gd name="connsiteY169" fmla="*/ 4930957 h 5143500"/>
              <a:gd name="connsiteX170" fmla="*/ 542743 w 9144000"/>
              <a:gd name="connsiteY170" fmla="*/ 4930957 h 5143500"/>
              <a:gd name="connsiteX171" fmla="*/ 542743 w 9144000"/>
              <a:gd name="connsiteY171" fmla="*/ 4913441 h 5143500"/>
              <a:gd name="connsiteX172" fmla="*/ 416348 w 9144000"/>
              <a:gd name="connsiteY172" fmla="*/ 4913441 h 5143500"/>
              <a:gd name="connsiteX173" fmla="*/ 416348 w 9144000"/>
              <a:gd name="connsiteY173" fmla="*/ 4931102 h 5143500"/>
              <a:gd name="connsiteX174" fmla="*/ 406062 w 9144000"/>
              <a:gd name="connsiteY174" fmla="*/ 4931102 h 5143500"/>
              <a:gd name="connsiteX175" fmla="*/ 406062 w 9144000"/>
              <a:gd name="connsiteY175" fmla="*/ 4939933 h 5143500"/>
              <a:gd name="connsiteX176" fmla="*/ 416348 w 9144000"/>
              <a:gd name="connsiteY176" fmla="*/ 4939933 h 5143500"/>
              <a:gd name="connsiteX177" fmla="*/ 416348 w 9144000"/>
              <a:gd name="connsiteY177" fmla="*/ 4953130 h 5143500"/>
              <a:gd name="connsiteX178" fmla="*/ 437648 w 9144000"/>
              <a:gd name="connsiteY178" fmla="*/ 4975207 h 5143500"/>
              <a:gd name="connsiteX179" fmla="*/ 441336 w 9144000"/>
              <a:gd name="connsiteY179" fmla="*/ 4975207 h 5143500"/>
              <a:gd name="connsiteX180" fmla="*/ 441336 w 9144000"/>
              <a:gd name="connsiteY180" fmla="*/ 4966376 h 5143500"/>
              <a:gd name="connsiteX181" fmla="*/ 425179 w 9144000"/>
              <a:gd name="connsiteY181" fmla="*/ 4966376 h 5143500"/>
              <a:gd name="connsiteX182" fmla="*/ 425179 w 9144000"/>
              <a:gd name="connsiteY182" fmla="*/ 4939787 h 5143500"/>
              <a:gd name="connsiteX183" fmla="*/ 436920 w 9144000"/>
              <a:gd name="connsiteY183" fmla="*/ 4939787 h 5143500"/>
              <a:gd name="connsiteX184" fmla="*/ 436920 w 9144000"/>
              <a:gd name="connsiteY184" fmla="*/ 4930957 h 5143500"/>
              <a:gd name="connsiteX185" fmla="*/ 425179 w 9144000"/>
              <a:gd name="connsiteY185" fmla="*/ 4930957 h 5143500"/>
              <a:gd name="connsiteX186" fmla="*/ 425179 w 9144000"/>
              <a:gd name="connsiteY186" fmla="*/ 4913441 h 5143500"/>
              <a:gd name="connsiteX187" fmla="*/ 0 w 9144000"/>
              <a:gd name="connsiteY187" fmla="*/ 0 h 5143500"/>
              <a:gd name="connsiteX188" fmla="*/ 9144000 w 9144000"/>
              <a:gd name="connsiteY188" fmla="*/ 0 h 5143500"/>
              <a:gd name="connsiteX189" fmla="*/ 9144000 w 9144000"/>
              <a:gd name="connsiteY189" fmla="*/ 5143500 h 5143500"/>
              <a:gd name="connsiteX190" fmla="*/ 0 w 9144000"/>
              <a:gd name="connsiteY19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9144000" h="5143500">
                <a:moveTo>
                  <a:pt x="347256" y="4985347"/>
                </a:moveTo>
                <a:cubicBezTo>
                  <a:pt x="344817" y="4985347"/>
                  <a:pt x="342841" y="4987324"/>
                  <a:pt x="342841" y="4989763"/>
                </a:cubicBezTo>
                <a:cubicBezTo>
                  <a:pt x="342841" y="4992202"/>
                  <a:pt x="344818" y="4994178"/>
                  <a:pt x="347256" y="4994178"/>
                </a:cubicBezTo>
                <a:cubicBezTo>
                  <a:pt x="349695" y="4994178"/>
                  <a:pt x="351671" y="4992201"/>
                  <a:pt x="351671" y="4989762"/>
                </a:cubicBezTo>
                <a:cubicBezTo>
                  <a:pt x="351671" y="4989746"/>
                  <a:pt x="351671" y="4989730"/>
                  <a:pt x="351671" y="4989714"/>
                </a:cubicBezTo>
                <a:cubicBezTo>
                  <a:pt x="351671" y="4987302"/>
                  <a:pt x="349716" y="4985347"/>
                  <a:pt x="347304" y="4985347"/>
                </a:cubicBezTo>
                <a:cubicBezTo>
                  <a:pt x="347288" y="4985347"/>
                  <a:pt x="347272" y="4985347"/>
                  <a:pt x="347256" y="4985347"/>
                </a:cubicBezTo>
                <a:close/>
                <a:moveTo>
                  <a:pt x="335514" y="4984571"/>
                </a:moveTo>
                <a:cubicBezTo>
                  <a:pt x="332673" y="4984571"/>
                  <a:pt x="330371" y="4986874"/>
                  <a:pt x="330371" y="4989714"/>
                </a:cubicBezTo>
                <a:cubicBezTo>
                  <a:pt x="330371" y="4992555"/>
                  <a:pt x="332673" y="4994857"/>
                  <a:pt x="335514" y="4994857"/>
                </a:cubicBezTo>
                <a:cubicBezTo>
                  <a:pt x="338354" y="4994857"/>
                  <a:pt x="340657" y="4992555"/>
                  <a:pt x="340657" y="4989714"/>
                </a:cubicBezTo>
                <a:cubicBezTo>
                  <a:pt x="340657" y="4986874"/>
                  <a:pt x="338354" y="4984571"/>
                  <a:pt x="335514" y="4984571"/>
                </a:cubicBezTo>
                <a:close/>
                <a:moveTo>
                  <a:pt x="358998" y="4972829"/>
                </a:moveTo>
                <a:cubicBezTo>
                  <a:pt x="356157" y="4972829"/>
                  <a:pt x="353855" y="4975132"/>
                  <a:pt x="353855" y="4977972"/>
                </a:cubicBezTo>
                <a:cubicBezTo>
                  <a:pt x="353855" y="4980813"/>
                  <a:pt x="356157" y="4983115"/>
                  <a:pt x="358998" y="4983115"/>
                </a:cubicBezTo>
                <a:cubicBezTo>
                  <a:pt x="361838" y="4983115"/>
                  <a:pt x="364141" y="4980813"/>
                  <a:pt x="364141" y="4977972"/>
                </a:cubicBezTo>
                <a:cubicBezTo>
                  <a:pt x="364141" y="4975132"/>
                  <a:pt x="361838" y="4972829"/>
                  <a:pt x="358998" y="4972829"/>
                </a:cubicBezTo>
                <a:close/>
                <a:moveTo>
                  <a:pt x="335514" y="4972102"/>
                </a:moveTo>
                <a:cubicBezTo>
                  <a:pt x="332273" y="4972182"/>
                  <a:pt x="329710" y="4974875"/>
                  <a:pt x="329791" y="4978117"/>
                </a:cubicBezTo>
                <a:cubicBezTo>
                  <a:pt x="329871" y="4981358"/>
                  <a:pt x="332564" y="4983921"/>
                  <a:pt x="335805" y="4983840"/>
                </a:cubicBezTo>
                <a:lnTo>
                  <a:pt x="341459" y="4978047"/>
                </a:lnTo>
                <a:lnTo>
                  <a:pt x="347256" y="4983844"/>
                </a:lnTo>
                <a:cubicBezTo>
                  <a:pt x="350498" y="4983844"/>
                  <a:pt x="353127" y="4981215"/>
                  <a:pt x="353127" y="4977973"/>
                </a:cubicBezTo>
                <a:cubicBezTo>
                  <a:pt x="353127" y="4974730"/>
                  <a:pt x="350498" y="4972102"/>
                  <a:pt x="347256" y="4972102"/>
                </a:cubicBezTo>
                <a:lnTo>
                  <a:pt x="341458" y="4977900"/>
                </a:lnTo>
                <a:lnTo>
                  <a:pt x="335660" y="4972102"/>
                </a:lnTo>
                <a:close/>
                <a:moveTo>
                  <a:pt x="370642" y="4961961"/>
                </a:moveTo>
                <a:cubicBezTo>
                  <a:pt x="368204" y="4961961"/>
                  <a:pt x="366227" y="4963938"/>
                  <a:pt x="366227" y="4966376"/>
                </a:cubicBezTo>
                <a:cubicBezTo>
                  <a:pt x="366227" y="4968815"/>
                  <a:pt x="368204" y="4970792"/>
                  <a:pt x="370642" y="4970792"/>
                </a:cubicBezTo>
                <a:cubicBezTo>
                  <a:pt x="373081" y="4970792"/>
                  <a:pt x="375057" y="4968815"/>
                  <a:pt x="375057" y="4966376"/>
                </a:cubicBezTo>
                <a:cubicBezTo>
                  <a:pt x="375057" y="4963938"/>
                  <a:pt x="373081" y="4961961"/>
                  <a:pt x="370642" y="4961961"/>
                </a:cubicBezTo>
                <a:close/>
                <a:moveTo>
                  <a:pt x="370643" y="4949297"/>
                </a:moveTo>
                <a:cubicBezTo>
                  <a:pt x="367802" y="4949297"/>
                  <a:pt x="365500" y="4951600"/>
                  <a:pt x="365500" y="4954440"/>
                </a:cubicBezTo>
                <a:cubicBezTo>
                  <a:pt x="365500" y="4957281"/>
                  <a:pt x="367802" y="4959583"/>
                  <a:pt x="370643" y="4959583"/>
                </a:cubicBezTo>
                <a:cubicBezTo>
                  <a:pt x="373483" y="4959583"/>
                  <a:pt x="375786" y="4957281"/>
                  <a:pt x="375786" y="4954440"/>
                </a:cubicBezTo>
                <a:cubicBezTo>
                  <a:pt x="375786" y="4951600"/>
                  <a:pt x="373483" y="4949297"/>
                  <a:pt x="370643" y="4949297"/>
                </a:cubicBezTo>
                <a:close/>
                <a:moveTo>
                  <a:pt x="358998" y="4948521"/>
                </a:moveTo>
                <a:cubicBezTo>
                  <a:pt x="355729" y="4948521"/>
                  <a:pt x="353079" y="4951171"/>
                  <a:pt x="353079" y="4954440"/>
                </a:cubicBezTo>
                <a:cubicBezTo>
                  <a:pt x="353079" y="4957710"/>
                  <a:pt x="355729" y="4960360"/>
                  <a:pt x="358998" y="4960360"/>
                </a:cubicBezTo>
                <a:cubicBezTo>
                  <a:pt x="355755" y="4960360"/>
                  <a:pt x="353127" y="4962989"/>
                  <a:pt x="353127" y="4966231"/>
                </a:cubicBezTo>
                <a:cubicBezTo>
                  <a:pt x="353100" y="4969500"/>
                  <a:pt x="355729" y="4972172"/>
                  <a:pt x="358998" y="4972199"/>
                </a:cubicBezTo>
                <a:cubicBezTo>
                  <a:pt x="362267" y="4972225"/>
                  <a:pt x="364939" y="4969597"/>
                  <a:pt x="364965" y="4966328"/>
                </a:cubicBezTo>
                <a:cubicBezTo>
                  <a:pt x="364992" y="4963059"/>
                  <a:pt x="362364" y="4960387"/>
                  <a:pt x="359094" y="4960360"/>
                </a:cubicBezTo>
                <a:cubicBezTo>
                  <a:pt x="359062" y="4960360"/>
                  <a:pt x="359030" y="4960360"/>
                  <a:pt x="358998" y="4960360"/>
                </a:cubicBezTo>
                <a:cubicBezTo>
                  <a:pt x="362267" y="4960360"/>
                  <a:pt x="364918" y="4957710"/>
                  <a:pt x="364918" y="4954440"/>
                </a:cubicBezTo>
                <a:cubicBezTo>
                  <a:pt x="364918" y="4951171"/>
                  <a:pt x="362267" y="4948521"/>
                  <a:pt x="358998" y="4948521"/>
                </a:cubicBezTo>
                <a:close/>
                <a:moveTo>
                  <a:pt x="625032" y="4939788"/>
                </a:moveTo>
                <a:lnTo>
                  <a:pt x="650020" y="4939788"/>
                </a:lnTo>
                <a:lnTo>
                  <a:pt x="650020" y="4948570"/>
                </a:lnTo>
                <a:lnTo>
                  <a:pt x="625032" y="4948570"/>
                </a:lnTo>
                <a:close/>
                <a:moveTo>
                  <a:pt x="487090" y="4939788"/>
                </a:moveTo>
                <a:lnTo>
                  <a:pt x="512078" y="4939788"/>
                </a:lnTo>
                <a:lnTo>
                  <a:pt x="511884" y="4948570"/>
                </a:lnTo>
                <a:lnTo>
                  <a:pt x="487090" y="4948570"/>
                </a:lnTo>
                <a:close/>
                <a:moveTo>
                  <a:pt x="573602" y="4939738"/>
                </a:moveTo>
                <a:lnTo>
                  <a:pt x="600045" y="4939738"/>
                </a:lnTo>
                <a:lnTo>
                  <a:pt x="600045" y="4966230"/>
                </a:lnTo>
                <a:lnTo>
                  <a:pt x="573602" y="4966230"/>
                </a:lnTo>
                <a:close/>
                <a:moveTo>
                  <a:pt x="737502" y="4930957"/>
                </a:moveTo>
                <a:cubicBezTo>
                  <a:pt x="737502" y="4930957"/>
                  <a:pt x="744197" y="4957740"/>
                  <a:pt x="745556" y="4963271"/>
                </a:cubicBezTo>
                <a:cubicBezTo>
                  <a:pt x="746915" y="4968803"/>
                  <a:pt x="750020" y="4975790"/>
                  <a:pt x="757395" y="4975790"/>
                </a:cubicBezTo>
                <a:lnTo>
                  <a:pt x="761713" y="4975790"/>
                </a:lnTo>
                <a:lnTo>
                  <a:pt x="761713" y="4985494"/>
                </a:lnTo>
                <a:lnTo>
                  <a:pt x="745556" y="4985494"/>
                </a:lnTo>
                <a:lnTo>
                  <a:pt x="745556" y="4994276"/>
                </a:lnTo>
                <a:lnTo>
                  <a:pt x="748516" y="4994276"/>
                </a:lnTo>
                <a:cubicBezTo>
                  <a:pt x="758603" y="4994291"/>
                  <a:pt x="767528" y="4987745"/>
                  <a:pt x="770544" y="4978119"/>
                </a:cubicBezTo>
                <a:cubicBezTo>
                  <a:pt x="772630" y="4969822"/>
                  <a:pt x="782286" y="4931103"/>
                  <a:pt x="782286" y="4931103"/>
                </a:cubicBezTo>
                <a:lnTo>
                  <a:pt x="771999" y="4930957"/>
                </a:lnTo>
                <a:lnTo>
                  <a:pt x="765401" y="4966231"/>
                </a:lnTo>
                <a:lnTo>
                  <a:pt x="754387" y="4966231"/>
                </a:lnTo>
                <a:lnTo>
                  <a:pt x="747788" y="4930957"/>
                </a:lnTo>
                <a:close/>
                <a:moveTo>
                  <a:pt x="730855" y="4930957"/>
                </a:moveTo>
                <a:cubicBezTo>
                  <a:pt x="719579" y="4930099"/>
                  <a:pt x="709743" y="4938544"/>
                  <a:pt x="708885" y="4949820"/>
                </a:cubicBezTo>
                <a:cubicBezTo>
                  <a:pt x="708842" y="4950389"/>
                  <a:pt x="708822" y="4950959"/>
                  <a:pt x="708827" y="4951530"/>
                </a:cubicBezTo>
                <a:lnTo>
                  <a:pt x="708827" y="4966086"/>
                </a:lnTo>
                <a:lnTo>
                  <a:pt x="702956" y="4966086"/>
                </a:lnTo>
                <a:lnTo>
                  <a:pt x="702956" y="4974916"/>
                </a:lnTo>
                <a:lnTo>
                  <a:pt x="733814" y="4974916"/>
                </a:lnTo>
                <a:lnTo>
                  <a:pt x="733814" y="4966086"/>
                </a:lnTo>
                <a:lnTo>
                  <a:pt x="717657" y="4966086"/>
                </a:lnTo>
                <a:lnTo>
                  <a:pt x="717657" y="4939788"/>
                </a:lnTo>
                <a:lnTo>
                  <a:pt x="730855" y="4939788"/>
                </a:lnTo>
                <a:close/>
                <a:moveTo>
                  <a:pt x="661180" y="4930957"/>
                </a:moveTo>
                <a:cubicBezTo>
                  <a:pt x="661180" y="4930957"/>
                  <a:pt x="667681" y="4955945"/>
                  <a:pt x="670010" y="4964921"/>
                </a:cubicBezTo>
                <a:cubicBezTo>
                  <a:pt x="670841" y="4971512"/>
                  <a:pt x="676623" y="4976341"/>
                  <a:pt x="683256" y="4975984"/>
                </a:cubicBezTo>
                <a:cubicBezTo>
                  <a:pt x="690534" y="4975984"/>
                  <a:pt x="694270" y="4973752"/>
                  <a:pt x="696454" y="4964921"/>
                </a:cubicBezTo>
                <a:cubicBezTo>
                  <a:pt x="698637" y="4956091"/>
                  <a:pt x="705284" y="4930957"/>
                  <a:pt x="705284" y="4930957"/>
                </a:cubicBezTo>
                <a:lnTo>
                  <a:pt x="694853" y="4930957"/>
                </a:lnTo>
                <a:lnTo>
                  <a:pt x="687526" y="4966231"/>
                </a:lnTo>
                <a:lnTo>
                  <a:pt x="678695" y="4966231"/>
                </a:lnTo>
                <a:lnTo>
                  <a:pt x="671466" y="4930957"/>
                </a:lnTo>
                <a:close/>
                <a:moveTo>
                  <a:pt x="445655" y="4930957"/>
                </a:moveTo>
                <a:lnTo>
                  <a:pt x="445655" y="4939739"/>
                </a:lnTo>
                <a:lnTo>
                  <a:pt x="458852" y="4939739"/>
                </a:lnTo>
                <a:lnTo>
                  <a:pt x="458852" y="4966231"/>
                </a:lnTo>
                <a:lnTo>
                  <a:pt x="450070" y="4966231"/>
                </a:lnTo>
                <a:lnTo>
                  <a:pt x="450070" y="4975013"/>
                </a:lnTo>
                <a:lnTo>
                  <a:pt x="476513" y="4975013"/>
                </a:lnTo>
                <a:lnTo>
                  <a:pt x="476513" y="4966231"/>
                </a:lnTo>
                <a:lnTo>
                  <a:pt x="467683" y="4966231"/>
                </a:lnTo>
                <a:lnTo>
                  <a:pt x="467683" y="4952257"/>
                </a:lnTo>
                <a:cubicBezTo>
                  <a:pt x="467683" y="4938672"/>
                  <a:pt x="458852" y="4930957"/>
                  <a:pt x="445655" y="4930957"/>
                </a:cubicBezTo>
                <a:close/>
                <a:moveTo>
                  <a:pt x="586848" y="4930228"/>
                </a:moveTo>
                <a:cubicBezTo>
                  <a:pt x="574253" y="4930202"/>
                  <a:pt x="564022" y="4940390"/>
                  <a:pt x="563995" y="4952984"/>
                </a:cubicBezTo>
                <a:cubicBezTo>
                  <a:pt x="563968" y="4965579"/>
                  <a:pt x="574156" y="4975810"/>
                  <a:pt x="586751" y="4975837"/>
                </a:cubicBezTo>
                <a:cubicBezTo>
                  <a:pt x="599345" y="4975864"/>
                  <a:pt x="609577" y="4965676"/>
                  <a:pt x="609603" y="4953081"/>
                </a:cubicBezTo>
                <a:cubicBezTo>
                  <a:pt x="609603" y="4953049"/>
                  <a:pt x="609603" y="4953017"/>
                  <a:pt x="609603" y="4952984"/>
                </a:cubicBezTo>
                <a:cubicBezTo>
                  <a:pt x="609874" y="4940688"/>
                  <a:pt x="600126" y="4930499"/>
                  <a:pt x="587829" y="4930228"/>
                </a:cubicBezTo>
                <a:cubicBezTo>
                  <a:pt x="587502" y="4930221"/>
                  <a:pt x="587175" y="4930221"/>
                  <a:pt x="586848" y="4930228"/>
                </a:cubicBezTo>
                <a:close/>
                <a:moveTo>
                  <a:pt x="500054" y="4930221"/>
                </a:moveTo>
                <a:cubicBezTo>
                  <a:pt x="499889" y="4930222"/>
                  <a:pt x="499724" y="4930224"/>
                  <a:pt x="499560" y="4930229"/>
                </a:cubicBezTo>
                <a:lnTo>
                  <a:pt x="499366" y="4930229"/>
                </a:lnTo>
                <a:cubicBezTo>
                  <a:pt x="487151" y="4929881"/>
                  <a:pt x="476967" y="4939500"/>
                  <a:pt x="476619" y="4951714"/>
                </a:cubicBezTo>
                <a:cubicBezTo>
                  <a:pt x="476613" y="4951895"/>
                  <a:pt x="476610" y="4952076"/>
                  <a:pt x="476610" y="4952257"/>
                </a:cubicBezTo>
                <a:cubicBezTo>
                  <a:pt x="476604" y="4964546"/>
                  <a:pt x="486355" y="4974620"/>
                  <a:pt x="498638" y="4975013"/>
                </a:cubicBezTo>
                <a:lnTo>
                  <a:pt x="517755" y="4975013"/>
                </a:lnTo>
                <a:lnTo>
                  <a:pt x="517755" y="4966231"/>
                </a:lnTo>
                <a:lnTo>
                  <a:pt x="487090" y="4966231"/>
                </a:lnTo>
                <a:lnTo>
                  <a:pt x="487090" y="4957400"/>
                </a:lnTo>
                <a:lnTo>
                  <a:pt x="522364" y="4957400"/>
                </a:lnTo>
                <a:lnTo>
                  <a:pt x="522364" y="4952257"/>
                </a:lnTo>
                <a:cubicBezTo>
                  <a:pt x="522289" y="4940011"/>
                  <a:pt x="512300" y="4930145"/>
                  <a:pt x="500054" y="4930221"/>
                </a:cubicBezTo>
                <a:close/>
                <a:moveTo>
                  <a:pt x="638045" y="4930220"/>
                </a:moveTo>
                <a:cubicBezTo>
                  <a:pt x="637864" y="4930221"/>
                  <a:pt x="637683" y="4930224"/>
                  <a:pt x="637502" y="4930229"/>
                </a:cubicBezTo>
                <a:cubicBezTo>
                  <a:pt x="625261" y="4929881"/>
                  <a:pt x="615055" y="4939521"/>
                  <a:pt x="614706" y="4951763"/>
                </a:cubicBezTo>
                <a:cubicBezTo>
                  <a:pt x="614702" y="4951927"/>
                  <a:pt x="614699" y="4952092"/>
                  <a:pt x="614698" y="4952257"/>
                </a:cubicBezTo>
                <a:cubicBezTo>
                  <a:pt x="614692" y="4964564"/>
                  <a:pt x="624473" y="4974646"/>
                  <a:pt x="636774" y="4975013"/>
                </a:cubicBezTo>
                <a:lnTo>
                  <a:pt x="655843" y="4975013"/>
                </a:lnTo>
                <a:lnTo>
                  <a:pt x="655843" y="4966231"/>
                </a:lnTo>
                <a:lnTo>
                  <a:pt x="624984" y="4966231"/>
                </a:lnTo>
                <a:lnTo>
                  <a:pt x="624984" y="4957400"/>
                </a:lnTo>
                <a:lnTo>
                  <a:pt x="660258" y="4957400"/>
                </a:lnTo>
                <a:lnTo>
                  <a:pt x="660258" y="4952257"/>
                </a:lnTo>
                <a:cubicBezTo>
                  <a:pt x="660209" y="4940038"/>
                  <a:pt x="650264" y="4930172"/>
                  <a:pt x="638045" y="4930220"/>
                </a:cubicBezTo>
                <a:close/>
                <a:moveTo>
                  <a:pt x="459046" y="4915139"/>
                </a:moveTo>
                <a:cubicBezTo>
                  <a:pt x="455590" y="4915112"/>
                  <a:pt x="452766" y="4917893"/>
                  <a:pt x="452739" y="4921350"/>
                </a:cubicBezTo>
                <a:cubicBezTo>
                  <a:pt x="452739" y="4921366"/>
                  <a:pt x="452739" y="4921382"/>
                  <a:pt x="452739" y="4921398"/>
                </a:cubicBezTo>
                <a:cubicBezTo>
                  <a:pt x="452739" y="4924836"/>
                  <a:pt x="455511" y="4927630"/>
                  <a:pt x="458949" y="4927657"/>
                </a:cubicBezTo>
                <a:cubicBezTo>
                  <a:pt x="462406" y="4927684"/>
                  <a:pt x="465230" y="4924903"/>
                  <a:pt x="465257" y="4921447"/>
                </a:cubicBezTo>
                <a:cubicBezTo>
                  <a:pt x="465283" y="4917990"/>
                  <a:pt x="462503" y="4915166"/>
                  <a:pt x="459046" y="4915139"/>
                </a:cubicBezTo>
                <a:close/>
                <a:moveTo>
                  <a:pt x="318127" y="4913726"/>
                </a:moveTo>
                <a:lnTo>
                  <a:pt x="318127" y="4925468"/>
                </a:lnTo>
                <a:lnTo>
                  <a:pt x="306337" y="4925468"/>
                </a:lnTo>
                <a:lnTo>
                  <a:pt x="306337" y="4937258"/>
                </a:lnTo>
                <a:lnTo>
                  <a:pt x="294595" y="4937258"/>
                </a:lnTo>
                <a:lnTo>
                  <a:pt x="294595" y="4949000"/>
                </a:lnTo>
                <a:lnTo>
                  <a:pt x="294595" y="4960742"/>
                </a:lnTo>
                <a:lnTo>
                  <a:pt x="306337" y="4960742"/>
                </a:lnTo>
                <a:lnTo>
                  <a:pt x="318127" y="4960742"/>
                </a:lnTo>
                <a:lnTo>
                  <a:pt x="318127" y="4949000"/>
                </a:lnTo>
                <a:lnTo>
                  <a:pt x="318127" y="4937258"/>
                </a:lnTo>
                <a:lnTo>
                  <a:pt x="329869" y="4937258"/>
                </a:lnTo>
                <a:lnTo>
                  <a:pt x="341611" y="4937258"/>
                </a:lnTo>
                <a:lnTo>
                  <a:pt x="341611" y="4925468"/>
                </a:lnTo>
                <a:lnTo>
                  <a:pt x="341611" y="4913726"/>
                </a:lnTo>
                <a:lnTo>
                  <a:pt x="329869" y="4913726"/>
                </a:lnTo>
                <a:close/>
                <a:moveTo>
                  <a:pt x="533912" y="4913441"/>
                </a:moveTo>
                <a:lnTo>
                  <a:pt x="533912" y="4931102"/>
                </a:lnTo>
                <a:lnTo>
                  <a:pt x="523626" y="4931102"/>
                </a:lnTo>
                <a:lnTo>
                  <a:pt x="523626" y="4939933"/>
                </a:lnTo>
                <a:lnTo>
                  <a:pt x="533912" y="4939933"/>
                </a:lnTo>
                <a:lnTo>
                  <a:pt x="533912" y="4953858"/>
                </a:lnTo>
                <a:cubicBezTo>
                  <a:pt x="533912" y="4967104"/>
                  <a:pt x="540511" y="4975207"/>
                  <a:pt x="555212" y="4975207"/>
                </a:cubicBezTo>
                <a:lnTo>
                  <a:pt x="561859" y="4975207"/>
                </a:lnTo>
                <a:lnTo>
                  <a:pt x="561859" y="4966376"/>
                </a:lnTo>
                <a:lnTo>
                  <a:pt x="542743" y="4966376"/>
                </a:lnTo>
                <a:lnTo>
                  <a:pt x="542743" y="4939787"/>
                </a:lnTo>
                <a:lnTo>
                  <a:pt x="557299" y="4939787"/>
                </a:lnTo>
                <a:lnTo>
                  <a:pt x="557299" y="4930957"/>
                </a:lnTo>
                <a:lnTo>
                  <a:pt x="542743" y="4930957"/>
                </a:lnTo>
                <a:lnTo>
                  <a:pt x="542743" y="4913441"/>
                </a:lnTo>
                <a:close/>
                <a:moveTo>
                  <a:pt x="416348" y="4913441"/>
                </a:moveTo>
                <a:lnTo>
                  <a:pt x="416348" y="4931102"/>
                </a:lnTo>
                <a:lnTo>
                  <a:pt x="406062" y="4931102"/>
                </a:lnTo>
                <a:lnTo>
                  <a:pt x="406062" y="4939933"/>
                </a:lnTo>
                <a:lnTo>
                  <a:pt x="416348" y="4939933"/>
                </a:lnTo>
                <a:lnTo>
                  <a:pt x="416348" y="4953130"/>
                </a:lnTo>
                <a:cubicBezTo>
                  <a:pt x="416348" y="4966376"/>
                  <a:pt x="422947" y="4975207"/>
                  <a:pt x="437648" y="4975207"/>
                </a:cubicBezTo>
                <a:lnTo>
                  <a:pt x="441336" y="4975207"/>
                </a:lnTo>
                <a:lnTo>
                  <a:pt x="441336" y="4966376"/>
                </a:lnTo>
                <a:lnTo>
                  <a:pt x="425179" y="4966376"/>
                </a:lnTo>
                <a:lnTo>
                  <a:pt x="425179" y="4939787"/>
                </a:lnTo>
                <a:lnTo>
                  <a:pt x="436920" y="4939787"/>
                </a:lnTo>
                <a:lnTo>
                  <a:pt x="436920" y="4930957"/>
                </a:lnTo>
                <a:lnTo>
                  <a:pt x="425179" y="4930957"/>
                </a:lnTo>
                <a:lnTo>
                  <a:pt x="425179" y="4913441"/>
                </a:lnTo>
                <a:close/>
                <a:moveTo>
                  <a:pt x="0" y="0"/>
                </a:moveTo>
                <a:lnTo>
                  <a:pt x="9144000" y="0"/>
                </a:lnTo>
                <a:lnTo>
                  <a:pt x="9144000" y="5143500"/>
                </a:lnTo>
                <a:lnTo>
                  <a:pt x="0" y="5143500"/>
                </a:lnTo>
                <a:close/>
              </a:path>
            </a:pathLst>
          </a:custGeom>
          <a:solidFill>
            <a:schemeClr val="bg1">
              <a:lumMod val="75000"/>
            </a:schemeClr>
          </a:solidFill>
        </p:spPr>
        <p:txBody>
          <a:bodyPr wrap="square" anchor="ctr">
            <a:noAutofit/>
          </a:bodyP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picture</a:t>
            </a:r>
          </a:p>
        </p:txBody>
      </p:sp>
      <p:sp>
        <p:nvSpPr>
          <p:cNvPr id="2" name="Title 1"/>
          <p:cNvSpPr>
            <a:spLocks noGrp="1"/>
          </p:cNvSpPr>
          <p:nvPr userDrawn="1">
            <p:ph type="title" hasCustomPrompt="1"/>
          </p:nvPr>
        </p:nvSpPr>
        <p:spPr>
          <a:xfrm>
            <a:off x="287338" y="735013"/>
            <a:ext cx="3273091" cy="1793182"/>
          </a:xfrm>
        </p:spPr>
        <p:txBody>
          <a:bodyPr/>
          <a:lstStyle>
            <a:lvl1pPr>
              <a:defRPr>
                <a:solidFill>
                  <a:schemeClr val="bg1"/>
                </a:solidFill>
              </a:defRPr>
            </a:lvl1pPr>
          </a:lstStyle>
          <a:p>
            <a:r>
              <a:rPr lang="en-GB"/>
              <a:t>Add your quote</a:t>
            </a:r>
          </a:p>
        </p:txBody>
      </p:sp>
      <p:sp>
        <p:nvSpPr>
          <p:cNvPr id="8" name="Text Placeholder 7">
            <a:extLst>
              <a:ext uri="{FF2B5EF4-FFF2-40B4-BE49-F238E27FC236}">
                <a16:creationId xmlns:a16="http://schemas.microsoft.com/office/drawing/2014/main" id="{A993DDC7-6347-4E7C-80D6-CA23706A068E}"/>
              </a:ext>
            </a:extLst>
          </p:cNvPr>
          <p:cNvSpPr>
            <a:spLocks noGrp="1"/>
          </p:cNvSpPr>
          <p:nvPr userDrawn="1">
            <p:ph type="body" sz="quarter" idx="13" hasCustomPrompt="1"/>
          </p:nvPr>
        </p:nvSpPr>
        <p:spPr>
          <a:xfrm>
            <a:off x="283829" y="231775"/>
            <a:ext cx="3276600" cy="365208"/>
          </a:xfrm>
        </p:spPr>
        <p:txBody>
          <a:bodyPr tIns="36000">
            <a:normAutofit/>
          </a:bodyPr>
          <a:lstStyle>
            <a:lvl1pPr marL="0" indent="0">
              <a:spcBef>
                <a:spcPts val="0"/>
              </a:spcBef>
              <a:buClr>
                <a:schemeClr val="accent6"/>
              </a:buClr>
              <a:buFont typeface="+mj-lt"/>
              <a:buNone/>
              <a:defRPr sz="1200">
                <a:solidFill>
                  <a:schemeClr val="accent6"/>
                </a:solidFill>
              </a:defRPr>
            </a:lvl1pPr>
            <a:lvl2pPr marL="234950" indent="0">
              <a:buClr>
                <a:schemeClr val="accent6"/>
              </a:buClr>
              <a:buFont typeface="+mj-lt"/>
              <a:buNone/>
              <a:defRPr>
                <a:solidFill>
                  <a:schemeClr val="bg1"/>
                </a:solidFill>
              </a:defRPr>
            </a:lvl2pPr>
            <a:lvl3pPr marL="587375" indent="-174625">
              <a:buClr>
                <a:schemeClr val="accent6"/>
              </a:buClr>
              <a:buFont typeface="+mj-lt"/>
              <a:buAutoNum type="arabicPeriod"/>
              <a:defRPr>
                <a:solidFill>
                  <a:schemeClr val="bg1"/>
                </a:solidFill>
              </a:defRPr>
            </a:lvl3pPr>
            <a:lvl4pPr marL="768350" indent="-188913">
              <a:buClr>
                <a:schemeClr val="accent6"/>
              </a:buClr>
              <a:buFont typeface="+mj-lt"/>
              <a:buAutoNum type="arabicPeriod"/>
              <a:defRPr>
                <a:solidFill>
                  <a:schemeClr val="bg1"/>
                </a:solidFill>
              </a:defRPr>
            </a:lvl4pPr>
            <a:lvl5pPr marL="946150" indent="-177800">
              <a:buClr>
                <a:schemeClr val="accent6"/>
              </a:buClr>
              <a:buFont typeface="+mj-lt"/>
              <a:buAutoNum type="arabicPeriod"/>
              <a:defRPr>
                <a:solidFill>
                  <a:schemeClr val="bg1"/>
                </a:solidFill>
              </a:defRPr>
            </a:lvl5pPr>
          </a:lstStyle>
          <a:p>
            <a:pPr lvl="0"/>
            <a:r>
              <a:rPr lang="en-GB"/>
              <a:t>Add intro text</a:t>
            </a:r>
          </a:p>
        </p:txBody>
      </p:sp>
      <p:sp>
        <p:nvSpPr>
          <p:cNvPr id="9" name="Date Placeholder 8">
            <a:extLst>
              <a:ext uri="{FF2B5EF4-FFF2-40B4-BE49-F238E27FC236}">
                <a16:creationId xmlns:a16="http://schemas.microsoft.com/office/drawing/2014/main" id="{7DC43ACE-919E-4F14-B57A-476B078BDADC}"/>
              </a:ext>
            </a:extLst>
          </p:cNvPr>
          <p:cNvSpPr>
            <a:spLocks noGrp="1"/>
          </p:cNvSpPr>
          <p:nvPr userDrawn="1">
            <p:ph type="dt" sz="half" idx="14"/>
          </p:nvPr>
        </p:nvSpPr>
        <p:spPr/>
        <p:txBody>
          <a:bodyPr/>
          <a:lstStyle>
            <a:lvl1pPr>
              <a:defRPr>
                <a:solidFill>
                  <a:srgbClr val="E1DCD5"/>
                </a:solidFill>
              </a:defRPr>
            </a:lvl1pPr>
          </a:lstStyle>
          <a:p>
            <a:r>
              <a:rPr lang="en-US"/>
              <a:t>December 14, 2021</a:t>
            </a:r>
            <a:endParaRPr lang="en-GB"/>
          </a:p>
        </p:txBody>
      </p:sp>
      <p:sp>
        <p:nvSpPr>
          <p:cNvPr id="10" name="Footer Placeholder 9">
            <a:extLst>
              <a:ext uri="{FF2B5EF4-FFF2-40B4-BE49-F238E27FC236}">
                <a16:creationId xmlns:a16="http://schemas.microsoft.com/office/drawing/2014/main" id="{08C85202-0B59-48F2-8674-991A71F862D0}"/>
              </a:ext>
            </a:extLst>
          </p:cNvPr>
          <p:cNvSpPr>
            <a:spLocks noGrp="1"/>
          </p:cNvSpPr>
          <p:nvPr userDrawn="1">
            <p:ph type="ftr" sz="quarter" idx="15"/>
          </p:nvPr>
        </p:nvSpPr>
        <p:spPr/>
        <p:txBody>
          <a:bodyPr/>
          <a:lstStyle>
            <a:lvl1pPr>
              <a:defRPr>
                <a:solidFill>
                  <a:srgbClr val="E1DCD5"/>
                </a:solidFill>
              </a:defRPr>
            </a:lvl1pPr>
          </a:lstStyle>
          <a:p>
            <a:r>
              <a:rPr lang="en-GB"/>
              <a:t>Internal</a:t>
            </a:r>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userDrawn="1">
            <p:ph type="sldNum" sz="quarter" idx="16"/>
          </p:nvPr>
        </p:nvSpPr>
        <p:spPr/>
        <p:txBody>
          <a:bodyPr/>
          <a:lstStyle>
            <a:lvl1pPr>
              <a:defRPr>
                <a:solidFill>
                  <a:srgbClr val="E1DCD5"/>
                </a:solidFill>
              </a:defRPr>
            </a:lvl1pPr>
          </a:lstStyle>
          <a:p>
            <a:fld id="{61E25E67-CBB9-434B-BBF7-0A5E970272B8}" type="slidenum">
              <a:rPr lang="en-GB" smtClean="0"/>
              <a:pPr/>
              <a:t>‹#›</a:t>
            </a:fld>
            <a:endParaRPr lang="en-GB"/>
          </a:p>
        </p:txBody>
      </p:sp>
    </p:spTree>
    <p:extLst>
      <p:ext uri="{BB962C8B-B14F-4D97-AF65-F5344CB8AC3E}">
        <p14:creationId xmlns:p14="http://schemas.microsoft.com/office/powerpoint/2010/main" val="1972319599"/>
      </p:ext>
    </p:extLst>
  </p:cSld>
  <p:clrMapOvr>
    <a:masterClrMapping/>
  </p:clrMapOvr>
  <p:extLst>
    <p:ext uri="{DCECCB84-F9BA-43D5-87BE-67443E8EF086}">
      <p15:sldGuideLst xmlns:p15="http://schemas.microsoft.com/office/powerpoint/2012/main">
        <p15:guide id="1" pos="2449">
          <p15:clr>
            <a:srgbClr val="FBAE40"/>
          </p15:clr>
        </p15:guide>
        <p15:guide id="3" pos="4513">
          <p15:clr>
            <a:srgbClr val="FBAE40"/>
          </p15:clr>
        </p15:guide>
        <p15:guide id="4" pos="224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1">
    <p:bg>
      <p:bgPr>
        <a:solidFill>
          <a:schemeClr val="bg2">
            <a:alpha val="25000"/>
          </a:schemeClr>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CBC1972-8065-4A53-B307-68AB4006EBA4}"/>
              </a:ext>
            </a:extLst>
          </p:cNvPr>
          <p:cNvSpPr/>
          <p:nvPr userDrawn="1"/>
        </p:nvSpPr>
        <p:spPr>
          <a:xfrm>
            <a:off x="4604362" y="0"/>
            <a:ext cx="453963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icture Placeholder 33">
            <a:extLst>
              <a:ext uri="{FF2B5EF4-FFF2-40B4-BE49-F238E27FC236}">
                <a16:creationId xmlns:a16="http://schemas.microsoft.com/office/drawing/2014/main" id="{91380D2C-E53A-487E-B484-96C822075E1F}"/>
              </a:ext>
            </a:extLst>
          </p:cNvPr>
          <p:cNvSpPr>
            <a:spLocks noGrp="1"/>
          </p:cNvSpPr>
          <p:nvPr>
            <p:ph type="pic" sz="quarter" idx="14" hasCustomPrompt="1"/>
          </p:nvPr>
        </p:nvSpPr>
        <p:spPr>
          <a:xfrm>
            <a:off x="4572000" y="0"/>
            <a:ext cx="4572000" cy="5143500"/>
          </a:xfrm>
          <a:custGeom>
            <a:avLst/>
            <a:gdLst>
              <a:gd name="connsiteX0" fmla="*/ 137498 w 4572000"/>
              <a:gd name="connsiteY0" fmla="*/ 2070213 h 5143500"/>
              <a:gd name="connsiteX1" fmla="*/ 124631 w 4572000"/>
              <a:gd name="connsiteY1" fmla="*/ 2081770 h 5143500"/>
              <a:gd name="connsiteX2" fmla="*/ 124631 w 4572000"/>
              <a:gd name="connsiteY2" fmla="*/ 2081817 h 5143500"/>
              <a:gd name="connsiteX3" fmla="*/ 137158 w 4572000"/>
              <a:gd name="connsiteY3" fmla="*/ 2093986 h 5143500"/>
              <a:gd name="connsiteX4" fmla="*/ 149674 w 4572000"/>
              <a:gd name="connsiteY4" fmla="*/ 2082425 h 5143500"/>
              <a:gd name="connsiteX5" fmla="*/ 137498 w 4572000"/>
              <a:gd name="connsiteY5" fmla="*/ 2070213 h 5143500"/>
              <a:gd name="connsiteX6" fmla="*/ 137789 w 4572000"/>
              <a:gd name="connsiteY6" fmla="*/ 1765449 h 5143500"/>
              <a:gd name="connsiteX7" fmla="*/ 112056 w 4572000"/>
              <a:gd name="connsiteY7" fmla="*/ 1788657 h 5143500"/>
              <a:gd name="connsiteX8" fmla="*/ 112056 w 4572000"/>
              <a:gd name="connsiteY8" fmla="*/ 1788707 h 5143500"/>
              <a:gd name="connsiteX9" fmla="*/ 137157 w 4572000"/>
              <a:gd name="connsiteY9" fmla="*/ 1813090 h 5143500"/>
              <a:gd name="connsiteX10" fmla="*/ 162245 w 4572000"/>
              <a:gd name="connsiteY10" fmla="*/ 1789873 h 5143500"/>
              <a:gd name="connsiteX11" fmla="*/ 137789 w 4572000"/>
              <a:gd name="connsiteY11" fmla="*/ 1765449 h 5143500"/>
              <a:gd name="connsiteX12" fmla="*/ 137498 w 4572000"/>
              <a:gd name="connsiteY12" fmla="*/ 1484172 h 5143500"/>
              <a:gd name="connsiteX13" fmla="*/ 124631 w 4572000"/>
              <a:gd name="connsiteY13" fmla="*/ 1495729 h 5143500"/>
              <a:gd name="connsiteX14" fmla="*/ 124631 w 4572000"/>
              <a:gd name="connsiteY14" fmla="*/ 1495874 h 5143500"/>
              <a:gd name="connsiteX15" fmla="*/ 137157 w 4572000"/>
              <a:gd name="connsiteY15" fmla="*/ 1507945 h 5143500"/>
              <a:gd name="connsiteX16" fmla="*/ 149674 w 4572000"/>
              <a:gd name="connsiteY16" fmla="*/ 1496384 h 5143500"/>
              <a:gd name="connsiteX17" fmla="*/ 137498 w 4572000"/>
              <a:gd name="connsiteY17" fmla="*/ 1484172 h 5143500"/>
              <a:gd name="connsiteX18" fmla="*/ 137498 w 4572000"/>
              <a:gd name="connsiteY18" fmla="*/ 1191246 h 5143500"/>
              <a:gd name="connsiteX19" fmla="*/ 124631 w 4572000"/>
              <a:gd name="connsiteY19" fmla="*/ 1202803 h 5143500"/>
              <a:gd name="connsiteX20" fmla="*/ 124631 w 4572000"/>
              <a:gd name="connsiteY20" fmla="*/ 1202948 h 5143500"/>
              <a:gd name="connsiteX21" fmla="*/ 137157 w 4572000"/>
              <a:gd name="connsiteY21" fmla="*/ 1215019 h 5143500"/>
              <a:gd name="connsiteX22" fmla="*/ 149674 w 4572000"/>
              <a:gd name="connsiteY22" fmla="*/ 1203458 h 5143500"/>
              <a:gd name="connsiteX23" fmla="*/ 137498 w 4572000"/>
              <a:gd name="connsiteY23" fmla="*/ 1191246 h 5143500"/>
              <a:gd name="connsiteX24" fmla="*/ 137449 w 4572000"/>
              <a:gd name="connsiteY24" fmla="*/ 898320 h 5143500"/>
              <a:gd name="connsiteX25" fmla="*/ 124631 w 4572000"/>
              <a:gd name="connsiteY25" fmla="*/ 909924 h 5143500"/>
              <a:gd name="connsiteX26" fmla="*/ 137158 w 4572000"/>
              <a:gd name="connsiteY26" fmla="*/ 922093 h 5143500"/>
              <a:gd name="connsiteX27" fmla="*/ 149679 w 4572000"/>
              <a:gd name="connsiteY27" fmla="*/ 910486 h 5143500"/>
              <a:gd name="connsiteX28" fmla="*/ 137449 w 4572000"/>
              <a:gd name="connsiteY28" fmla="*/ 898320 h 5143500"/>
              <a:gd name="connsiteX29" fmla="*/ 137744 w 4572000"/>
              <a:gd name="connsiteY29" fmla="*/ 593738 h 5143500"/>
              <a:gd name="connsiteX30" fmla="*/ 112056 w 4572000"/>
              <a:gd name="connsiteY30" fmla="*/ 616998 h 5143500"/>
              <a:gd name="connsiteX31" fmla="*/ 137158 w 4572000"/>
              <a:gd name="connsiteY31" fmla="*/ 641384 h 5143500"/>
              <a:gd name="connsiteX32" fmla="*/ 162244 w 4572000"/>
              <a:gd name="connsiteY32" fmla="*/ 618121 h 5143500"/>
              <a:gd name="connsiteX33" fmla="*/ 137744 w 4572000"/>
              <a:gd name="connsiteY33" fmla="*/ 593738 h 5143500"/>
              <a:gd name="connsiteX34" fmla="*/ 137449 w 4572000"/>
              <a:gd name="connsiteY34" fmla="*/ 312467 h 5143500"/>
              <a:gd name="connsiteX35" fmla="*/ 124631 w 4572000"/>
              <a:gd name="connsiteY35" fmla="*/ 324071 h 5143500"/>
              <a:gd name="connsiteX36" fmla="*/ 137158 w 4572000"/>
              <a:gd name="connsiteY36" fmla="*/ 336240 h 5143500"/>
              <a:gd name="connsiteX37" fmla="*/ 149679 w 4572000"/>
              <a:gd name="connsiteY37" fmla="*/ 324633 h 5143500"/>
              <a:gd name="connsiteX38" fmla="*/ 137449 w 4572000"/>
              <a:gd name="connsiteY38" fmla="*/ 312467 h 5143500"/>
              <a:gd name="connsiteX39" fmla="*/ 0 w 4572000"/>
              <a:gd name="connsiteY39" fmla="*/ 0 h 5143500"/>
              <a:gd name="connsiteX40" fmla="*/ 4572000 w 4572000"/>
              <a:gd name="connsiteY40" fmla="*/ 0 h 5143500"/>
              <a:gd name="connsiteX41" fmla="*/ 4572000 w 4572000"/>
              <a:gd name="connsiteY41" fmla="*/ 5143500 h 5143500"/>
              <a:gd name="connsiteX42" fmla="*/ 0 w 4572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2000" h="5143500">
                <a:moveTo>
                  <a:pt x="137498" y="2070213"/>
                </a:moveTo>
                <a:cubicBezTo>
                  <a:pt x="130585" y="2070030"/>
                  <a:pt x="124824" y="2075207"/>
                  <a:pt x="124631" y="2081770"/>
                </a:cubicBezTo>
                <a:cubicBezTo>
                  <a:pt x="124631" y="2081784"/>
                  <a:pt x="124631" y="2081802"/>
                  <a:pt x="124631" y="2081817"/>
                </a:cubicBezTo>
                <a:cubicBezTo>
                  <a:pt x="124547" y="2088463"/>
                  <a:pt x="130161" y="2093912"/>
                  <a:pt x="137158" y="2093986"/>
                </a:cubicBezTo>
                <a:cubicBezTo>
                  <a:pt x="143939" y="2093982"/>
                  <a:pt x="149486" y="2088862"/>
                  <a:pt x="149674" y="2082425"/>
                </a:cubicBezTo>
                <a:cubicBezTo>
                  <a:pt x="149866" y="2075863"/>
                  <a:pt x="144413" y="2070395"/>
                  <a:pt x="137498" y="2070213"/>
                </a:cubicBezTo>
                <a:close/>
                <a:moveTo>
                  <a:pt x="137789" y="1765449"/>
                </a:moveTo>
                <a:cubicBezTo>
                  <a:pt x="123931" y="1765111"/>
                  <a:pt x="112411" y="1775503"/>
                  <a:pt x="112056" y="1788657"/>
                </a:cubicBezTo>
                <a:cubicBezTo>
                  <a:pt x="112056" y="1788675"/>
                  <a:pt x="112056" y="1788689"/>
                  <a:pt x="112056" y="1788707"/>
                </a:cubicBezTo>
                <a:cubicBezTo>
                  <a:pt x="111893" y="1802020"/>
                  <a:pt x="123132" y="1812936"/>
                  <a:pt x="137157" y="1813090"/>
                </a:cubicBezTo>
                <a:cubicBezTo>
                  <a:pt x="150769" y="1813086"/>
                  <a:pt x="161893" y="1802788"/>
                  <a:pt x="162245" y="1789873"/>
                </a:cubicBezTo>
                <a:cubicBezTo>
                  <a:pt x="162595" y="1776720"/>
                  <a:pt x="151651" y="1765781"/>
                  <a:pt x="137789" y="1765449"/>
                </a:cubicBezTo>
                <a:close/>
                <a:moveTo>
                  <a:pt x="137498" y="1484172"/>
                </a:moveTo>
                <a:cubicBezTo>
                  <a:pt x="130584" y="1483989"/>
                  <a:pt x="124823" y="1489166"/>
                  <a:pt x="124631" y="1495729"/>
                </a:cubicBezTo>
                <a:cubicBezTo>
                  <a:pt x="124631" y="1495776"/>
                  <a:pt x="124631" y="1495823"/>
                  <a:pt x="124631" y="1495874"/>
                </a:cubicBezTo>
                <a:cubicBezTo>
                  <a:pt x="124577" y="1502488"/>
                  <a:pt x="130184" y="1507895"/>
                  <a:pt x="137157" y="1507945"/>
                </a:cubicBezTo>
                <a:cubicBezTo>
                  <a:pt x="143938" y="1507941"/>
                  <a:pt x="149486" y="1502821"/>
                  <a:pt x="149674" y="1496384"/>
                </a:cubicBezTo>
                <a:cubicBezTo>
                  <a:pt x="149866" y="1489822"/>
                  <a:pt x="144412" y="1484354"/>
                  <a:pt x="137498" y="1484172"/>
                </a:cubicBezTo>
                <a:close/>
                <a:moveTo>
                  <a:pt x="137498" y="1191246"/>
                </a:moveTo>
                <a:cubicBezTo>
                  <a:pt x="130584" y="1191064"/>
                  <a:pt x="124823" y="1196240"/>
                  <a:pt x="124631" y="1202803"/>
                </a:cubicBezTo>
                <a:cubicBezTo>
                  <a:pt x="124631" y="1202850"/>
                  <a:pt x="124631" y="1202897"/>
                  <a:pt x="124631" y="1202948"/>
                </a:cubicBezTo>
                <a:cubicBezTo>
                  <a:pt x="124577" y="1209562"/>
                  <a:pt x="130184" y="1214969"/>
                  <a:pt x="137157" y="1215019"/>
                </a:cubicBezTo>
                <a:cubicBezTo>
                  <a:pt x="143938" y="1215015"/>
                  <a:pt x="149486" y="1209895"/>
                  <a:pt x="149674" y="1203458"/>
                </a:cubicBezTo>
                <a:cubicBezTo>
                  <a:pt x="149866" y="1196896"/>
                  <a:pt x="144412" y="1191428"/>
                  <a:pt x="137498" y="1191246"/>
                </a:cubicBezTo>
                <a:close/>
                <a:moveTo>
                  <a:pt x="137449" y="898320"/>
                </a:moveTo>
                <a:cubicBezTo>
                  <a:pt x="130535" y="898165"/>
                  <a:pt x="124795" y="903361"/>
                  <a:pt x="124631" y="909924"/>
                </a:cubicBezTo>
                <a:cubicBezTo>
                  <a:pt x="124552" y="916570"/>
                  <a:pt x="130161" y="922019"/>
                  <a:pt x="137158" y="922093"/>
                </a:cubicBezTo>
                <a:cubicBezTo>
                  <a:pt x="143959" y="922093"/>
                  <a:pt x="149516" y="916941"/>
                  <a:pt x="149679" y="910486"/>
                </a:cubicBezTo>
                <a:cubicBezTo>
                  <a:pt x="149841" y="903923"/>
                  <a:pt x="144367" y="898474"/>
                  <a:pt x="137449" y="898320"/>
                </a:cubicBezTo>
                <a:close/>
                <a:moveTo>
                  <a:pt x="137744" y="593738"/>
                </a:moveTo>
                <a:cubicBezTo>
                  <a:pt x="123881" y="593429"/>
                  <a:pt x="112381" y="603844"/>
                  <a:pt x="112056" y="616998"/>
                </a:cubicBezTo>
                <a:cubicBezTo>
                  <a:pt x="111918" y="630301"/>
                  <a:pt x="123142" y="641207"/>
                  <a:pt x="137158" y="641384"/>
                </a:cubicBezTo>
                <a:cubicBezTo>
                  <a:pt x="150789" y="641381"/>
                  <a:pt x="161924" y="631054"/>
                  <a:pt x="162244" y="618121"/>
                </a:cubicBezTo>
                <a:cubicBezTo>
                  <a:pt x="162570" y="604968"/>
                  <a:pt x="151602" y="594052"/>
                  <a:pt x="137744" y="593738"/>
                </a:cubicBezTo>
                <a:close/>
                <a:moveTo>
                  <a:pt x="137449" y="312467"/>
                </a:moveTo>
                <a:cubicBezTo>
                  <a:pt x="130535" y="312312"/>
                  <a:pt x="124795" y="317508"/>
                  <a:pt x="124631" y="324071"/>
                </a:cubicBezTo>
                <a:cubicBezTo>
                  <a:pt x="124552" y="330717"/>
                  <a:pt x="130161" y="336166"/>
                  <a:pt x="137158" y="336240"/>
                </a:cubicBezTo>
                <a:cubicBezTo>
                  <a:pt x="143959" y="336240"/>
                  <a:pt x="149516" y="331088"/>
                  <a:pt x="149679" y="324633"/>
                </a:cubicBezTo>
                <a:cubicBezTo>
                  <a:pt x="149841" y="318071"/>
                  <a:pt x="144367" y="312621"/>
                  <a:pt x="137449" y="312467"/>
                </a:cubicBezTo>
                <a:close/>
                <a:moveTo>
                  <a:pt x="0" y="0"/>
                </a:moveTo>
                <a:lnTo>
                  <a:pt x="4572000" y="0"/>
                </a:lnTo>
                <a:lnTo>
                  <a:pt x="4572000" y="5143500"/>
                </a:lnTo>
                <a:lnTo>
                  <a:pt x="0" y="5143500"/>
                </a:lnTo>
                <a:close/>
              </a:path>
            </a:pathLst>
          </a:custGeom>
          <a:solidFill>
            <a:schemeClr val="bg1">
              <a:lumMod val="85000"/>
            </a:schemeClr>
          </a:solidFill>
        </p:spPr>
        <p:txBody>
          <a:bodyPr wrap="square" anchor="ctr">
            <a:noAutofit/>
          </a:bodyPr>
          <a:lstStyle>
            <a:lvl1pPr marL="0" indent="0" algn="ctr">
              <a:buNone/>
              <a:defRPr/>
            </a:lvl1pPr>
          </a:lstStyle>
          <a:p>
            <a:r>
              <a:rPr lang="en-GB"/>
              <a:t>Click to add picture</a:t>
            </a:r>
          </a:p>
        </p:txBody>
      </p:sp>
      <p:sp>
        <p:nvSpPr>
          <p:cNvPr id="37" name="Dots">
            <a:extLst>
              <a:ext uri="{FF2B5EF4-FFF2-40B4-BE49-F238E27FC236}">
                <a16:creationId xmlns:a16="http://schemas.microsoft.com/office/drawing/2014/main" id="{EE9EFEE1-081D-43C2-B79D-9A03DAD0196F}"/>
              </a:ext>
            </a:extLst>
          </p:cNvPr>
          <p:cNvSpPr/>
          <p:nvPr userDrawn="1"/>
        </p:nvSpPr>
        <p:spPr>
          <a:xfrm rot="16200000">
            <a:off x="2916303"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2"/>
          </a:solidFill>
          <a:ln w="4800" cap="flat">
            <a:noFill/>
            <a:prstDash val="solid"/>
            <a:miter/>
          </a:ln>
        </p:spPr>
        <p:txBody>
          <a:bodyPr rtlCol="0" anchor="ctr"/>
          <a:lstStyle/>
          <a:p>
            <a:endParaRPr lang="en-GB"/>
          </a:p>
        </p:txBody>
      </p:sp>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accent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accent1"/>
                </a:solidFill>
              </a:defRPr>
            </a:lvl1pPr>
          </a:lstStyle>
          <a:p>
            <a:r>
              <a:rPr lang="en-GB"/>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808080"/>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Tree>
    <p:extLst>
      <p:ext uri="{BB962C8B-B14F-4D97-AF65-F5344CB8AC3E}">
        <p14:creationId xmlns:p14="http://schemas.microsoft.com/office/powerpoint/2010/main" val="3780360459"/>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chemeClr val="accent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629A0C0-C4FA-4BD5-B2B6-6748A116A518}"/>
              </a:ext>
            </a:extLst>
          </p:cNvPr>
          <p:cNvSpPr/>
          <p:nvPr userDrawn="1"/>
        </p:nvSpPr>
        <p:spPr>
          <a:xfrm>
            <a:off x="4604362" y="0"/>
            <a:ext cx="453963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icture Placeholder 33">
            <a:extLst>
              <a:ext uri="{FF2B5EF4-FFF2-40B4-BE49-F238E27FC236}">
                <a16:creationId xmlns:a16="http://schemas.microsoft.com/office/drawing/2014/main" id="{91380D2C-E53A-487E-B484-96C822075E1F}"/>
              </a:ext>
            </a:extLst>
          </p:cNvPr>
          <p:cNvSpPr>
            <a:spLocks noGrp="1"/>
          </p:cNvSpPr>
          <p:nvPr>
            <p:ph type="pic" sz="quarter" idx="14" hasCustomPrompt="1"/>
          </p:nvPr>
        </p:nvSpPr>
        <p:spPr>
          <a:xfrm>
            <a:off x="4572000" y="0"/>
            <a:ext cx="4572000" cy="5143500"/>
          </a:xfrm>
          <a:custGeom>
            <a:avLst/>
            <a:gdLst>
              <a:gd name="connsiteX0" fmla="*/ 137498 w 4572000"/>
              <a:gd name="connsiteY0" fmla="*/ 2070213 h 5143500"/>
              <a:gd name="connsiteX1" fmla="*/ 124631 w 4572000"/>
              <a:gd name="connsiteY1" fmla="*/ 2081770 h 5143500"/>
              <a:gd name="connsiteX2" fmla="*/ 124631 w 4572000"/>
              <a:gd name="connsiteY2" fmla="*/ 2081817 h 5143500"/>
              <a:gd name="connsiteX3" fmla="*/ 137158 w 4572000"/>
              <a:gd name="connsiteY3" fmla="*/ 2093986 h 5143500"/>
              <a:gd name="connsiteX4" fmla="*/ 149674 w 4572000"/>
              <a:gd name="connsiteY4" fmla="*/ 2082425 h 5143500"/>
              <a:gd name="connsiteX5" fmla="*/ 137498 w 4572000"/>
              <a:gd name="connsiteY5" fmla="*/ 2070213 h 5143500"/>
              <a:gd name="connsiteX6" fmla="*/ 137789 w 4572000"/>
              <a:gd name="connsiteY6" fmla="*/ 1765449 h 5143500"/>
              <a:gd name="connsiteX7" fmla="*/ 112056 w 4572000"/>
              <a:gd name="connsiteY7" fmla="*/ 1788657 h 5143500"/>
              <a:gd name="connsiteX8" fmla="*/ 112056 w 4572000"/>
              <a:gd name="connsiteY8" fmla="*/ 1788707 h 5143500"/>
              <a:gd name="connsiteX9" fmla="*/ 137157 w 4572000"/>
              <a:gd name="connsiteY9" fmla="*/ 1813090 h 5143500"/>
              <a:gd name="connsiteX10" fmla="*/ 162245 w 4572000"/>
              <a:gd name="connsiteY10" fmla="*/ 1789873 h 5143500"/>
              <a:gd name="connsiteX11" fmla="*/ 137789 w 4572000"/>
              <a:gd name="connsiteY11" fmla="*/ 1765449 h 5143500"/>
              <a:gd name="connsiteX12" fmla="*/ 137498 w 4572000"/>
              <a:gd name="connsiteY12" fmla="*/ 1484172 h 5143500"/>
              <a:gd name="connsiteX13" fmla="*/ 124631 w 4572000"/>
              <a:gd name="connsiteY13" fmla="*/ 1495729 h 5143500"/>
              <a:gd name="connsiteX14" fmla="*/ 124631 w 4572000"/>
              <a:gd name="connsiteY14" fmla="*/ 1495874 h 5143500"/>
              <a:gd name="connsiteX15" fmla="*/ 137157 w 4572000"/>
              <a:gd name="connsiteY15" fmla="*/ 1507945 h 5143500"/>
              <a:gd name="connsiteX16" fmla="*/ 149674 w 4572000"/>
              <a:gd name="connsiteY16" fmla="*/ 1496384 h 5143500"/>
              <a:gd name="connsiteX17" fmla="*/ 137498 w 4572000"/>
              <a:gd name="connsiteY17" fmla="*/ 1484172 h 5143500"/>
              <a:gd name="connsiteX18" fmla="*/ 137498 w 4572000"/>
              <a:gd name="connsiteY18" fmla="*/ 1191246 h 5143500"/>
              <a:gd name="connsiteX19" fmla="*/ 124631 w 4572000"/>
              <a:gd name="connsiteY19" fmla="*/ 1202803 h 5143500"/>
              <a:gd name="connsiteX20" fmla="*/ 124631 w 4572000"/>
              <a:gd name="connsiteY20" fmla="*/ 1202948 h 5143500"/>
              <a:gd name="connsiteX21" fmla="*/ 137157 w 4572000"/>
              <a:gd name="connsiteY21" fmla="*/ 1215019 h 5143500"/>
              <a:gd name="connsiteX22" fmla="*/ 149674 w 4572000"/>
              <a:gd name="connsiteY22" fmla="*/ 1203458 h 5143500"/>
              <a:gd name="connsiteX23" fmla="*/ 137498 w 4572000"/>
              <a:gd name="connsiteY23" fmla="*/ 1191246 h 5143500"/>
              <a:gd name="connsiteX24" fmla="*/ 137449 w 4572000"/>
              <a:gd name="connsiteY24" fmla="*/ 898320 h 5143500"/>
              <a:gd name="connsiteX25" fmla="*/ 124631 w 4572000"/>
              <a:gd name="connsiteY25" fmla="*/ 909924 h 5143500"/>
              <a:gd name="connsiteX26" fmla="*/ 137158 w 4572000"/>
              <a:gd name="connsiteY26" fmla="*/ 922093 h 5143500"/>
              <a:gd name="connsiteX27" fmla="*/ 149679 w 4572000"/>
              <a:gd name="connsiteY27" fmla="*/ 910486 h 5143500"/>
              <a:gd name="connsiteX28" fmla="*/ 137449 w 4572000"/>
              <a:gd name="connsiteY28" fmla="*/ 898320 h 5143500"/>
              <a:gd name="connsiteX29" fmla="*/ 137744 w 4572000"/>
              <a:gd name="connsiteY29" fmla="*/ 593738 h 5143500"/>
              <a:gd name="connsiteX30" fmla="*/ 112056 w 4572000"/>
              <a:gd name="connsiteY30" fmla="*/ 616998 h 5143500"/>
              <a:gd name="connsiteX31" fmla="*/ 137158 w 4572000"/>
              <a:gd name="connsiteY31" fmla="*/ 641384 h 5143500"/>
              <a:gd name="connsiteX32" fmla="*/ 162244 w 4572000"/>
              <a:gd name="connsiteY32" fmla="*/ 618121 h 5143500"/>
              <a:gd name="connsiteX33" fmla="*/ 137744 w 4572000"/>
              <a:gd name="connsiteY33" fmla="*/ 593738 h 5143500"/>
              <a:gd name="connsiteX34" fmla="*/ 137449 w 4572000"/>
              <a:gd name="connsiteY34" fmla="*/ 312467 h 5143500"/>
              <a:gd name="connsiteX35" fmla="*/ 124631 w 4572000"/>
              <a:gd name="connsiteY35" fmla="*/ 324071 h 5143500"/>
              <a:gd name="connsiteX36" fmla="*/ 137158 w 4572000"/>
              <a:gd name="connsiteY36" fmla="*/ 336240 h 5143500"/>
              <a:gd name="connsiteX37" fmla="*/ 149679 w 4572000"/>
              <a:gd name="connsiteY37" fmla="*/ 324633 h 5143500"/>
              <a:gd name="connsiteX38" fmla="*/ 137449 w 4572000"/>
              <a:gd name="connsiteY38" fmla="*/ 312467 h 5143500"/>
              <a:gd name="connsiteX39" fmla="*/ 0 w 4572000"/>
              <a:gd name="connsiteY39" fmla="*/ 0 h 5143500"/>
              <a:gd name="connsiteX40" fmla="*/ 4572000 w 4572000"/>
              <a:gd name="connsiteY40" fmla="*/ 0 h 5143500"/>
              <a:gd name="connsiteX41" fmla="*/ 4572000 w 4572000"/>
              <a:gd name="connsiteY41" fmla="*/ 5143500 h 5143500"/>
              <a:gd name="connsiteX42" fmla="*/ 0 w 4572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2000" h="5143500">
                <a:moveTo>
                  <a:pt x="137498" y="2070213"/>
                </a:moveTo>
                <a:cubicBezTo>
                  <a:pt x="130585" y="2070030"/>
                  <a:pt x="124824" y="2075207"/>
                  <a:pt x="124631" y="2081770"/>
                </a:cubicBezTo>
                <a:cubicBezTo>
                  <a:pt x="124631" y="2081784"/>
                  <a:pt x="124631" y="2081802"/>
                  <a:pt x="124631" y="2081817"/>
                </a:cubicBezTo>
                <a:cubicBezTo>
                  <a:pt x="124547" y="2088463"/>
                  <a:pt x="130161" y="2093912"/>
                  <a:pt x="137158" y="2093986"/>
                </a:cubicBezTo>
                <a:cubicBezTo>
                  <a:pt x="143939" y="2093982"/>
                  <a:pt x="149486" y="2088862"/>
                  <a:pt x="149674" y="2082425"/>
                </a:cubicBezTo>
                <a:cubicBezTo>
                  <a:pt x="149866" y="2075863"/>
                  <a:pt x="144413" y="2070395"/>
                  <a:pt x="137498" y="2070213"/>
                </a:cubicBezTo>
                <a:close/>
                <a:moveTo>
                  <a:pt x="137789" y="1765449"/>
                </a:moveTo>
                <a:cubicBezTo>
                  <a:pt x="123931" y="1765111"/>
                  <a:pt x="112411" y="1775503"/>
                  <a:pt x="112056" y="1788657"/>
                </a:cubicBezTo>
                <a:cubicBezTo>
                  <a:pt x="112056" y="1788675"/>
                  <a:pt x="112056" y="1788689"/>
                  <a:pt x="112056" y="1788707"/>
                </a:cubicBezTo>
                <a:cubicBezTo>
                  <a:pt x="111893" y="1802020"/>
                  <a:pt x="123132" y="1812936"/>
                  <a:pt x="137157" y="1813090"/>
                </a:cubicBezTo>
                <a:cubicBezTo>
                  <a:pt x="150769" y="1813086"/>
                  <a:pt x="161893" y="1802788"/>
                  <a:pt x="162245" y="1789873"/>
                </a:cubicBezTo>
                <a:cubicBezTo>
                  <a:pt x="162595" y="1776720"/>
                  <a:pt x="151651" y="1765781"/>
                  <a:pt x="137789" y="1765449"/>
                </a:cubicBezTo>
                <a:close/>
                <a:moveTo>
                  <a:pt x="137498" y="1484172"/>
                </a:moveTo>
                <a:cubicBezTo>
                  <a:pt x="130584" y="1483989"/>
                  <a:pt x="124823" y="1489166"/>
                  <a:pt x="124631" y="1495729"/>
                </a:cubicBezTo>
                <a:cubicBezTo>
                  <a:pt x="124631" y="1495776"/>
                  <a:pt x="124631" y="1495823"/>
                  <a:pt x="124631" y="1495874"/>
                </a:cubicBezTo>
                <a:cubicBezTo>
                  <a:pt x="124577" y="1502488"/>
                  <a:pt x="130184" y="1507895"/>
                  <a:pt x="137157" y="1507945"/>
                </a:cubicBezTo>
                <a:cubicBezTo>
                  <a:pt x="143938" y="1507941"/>
                  <a:pt x="149486" y="1502821"/>
                  <a:pt x="149674" y="1496384"/>
                </a:cubicBezTo>
                <a:cubicBezTo>
                  <a:pt x="149866" y="1489822"/>
                  <a:pt x="144412" y="1484354"/>
                  <a:pt x="137498" y="1484172"/>
                </a:cubicBezTo>
                <a:close/>
                <a:moveTo>
                  <a:pt x="137498" y="1191246"/>
                </a:moveTo>
                <a:cubicBezTo>
                  <a:pt x="130584" y="1191064"/>
                  <a:pt x="124823" y="1196240"/>
                  <a:pt x="124631" y="1202803"/>
                </a:cubicBezTo>
                <a:cubicBezTo>
                  <a:pt x="124631" y="1202850"/>
                  <a:pt x="124631" y="1202897"/>
                  <a:pt x="124631" y="1202948"/>
                </a:cubicBezTo>
                <a:cubicBezTo>
                  <a:pt x="124577" y="1209562"/>
                  <a:pt x="130184" y="1214969"/>
                  <a:pt x="137157" y="1215019"/>
                </a:cubicBezTo>
                <a:cubicBezTo>
                  <a:pt x="143938" y="1215015"/>
                  <a:pt x="149486" y="1209895"/>
                  <a:pt x="149674" y="1203458"/>
                </a:cubicBezTo>
                <a:cubicBezTo>
                  <a:pt x="149866" y="1196896"/>
                  <a:pt x="144412" y="1191428"/>
                  <a:pt x="137498" y="1191246"/>
                </a:cubicBezTo>
                <a:close/>
                <a:moveTo>
                  <a:pt x="137449" y="898320"/>
                </a:moveTo>
                <a:cubicBezTo>
                  <a:pt x="130535" y="898165"/>
                  <a:pt x="124795" y="903361"/>
                  <a:pt x="124631" y="909924"/>
                </a:cubicBezTo>
                <a:cubicBezTo>
                  <a:pt x="124552" y="916570"/>
                  <a:pt x="130161" y="922019"/>
                  <a:pt x="137158" y="922093"/>
                </a:cubicBezTo>
                <a:cubicBezTo>
                  <a:pt x="143959" y="922093"/>
                  <a:pt x="149516" y="916941"/>
                  <a:pt x="149679" y="910486"/>
                </a:cubicBezTo>
                <a:cubicBezTo>
                  <a:pt x="149841" y="903923"/>
                  <a:pt x="144367" y="898474"/>
                  <a:pt x="137449" y="898320"/>
                </a:cubicBezTo>
                <a:close/>
                <a:moveTo>
                  <a:pt x="137744" y="593738"/>
                </a:moveTo>
                <a:cubicBezTo>
                  <a:pt x="123881" y="593429"/>
                  <a:pt x="112381" y="603844"/>
                  <a:pt x="112056" y="616998"/>
                </a:cubicBezTo>
                <a:cubicBezTo>
                  <a:pt x="111918" y="630301"/>
                  <a:pt x="123142" y="641207"/>
                  <a:pt x="137158" y="641384"/>
                </a:cubicBezTo>
                <a:cubicBezTo>
                  <a:pt x="150789" y="641381"/>
                  <a:pt x="161924" y="631054"/>
                  <a:pt x="162244" y="618121"/>
                </a:cubicBezTo>
                <a:cubicBezTo>
                  <a:pt x="162570" y="604968"/>
                  <a:pt x="151602" y="594052"/>
                  <a:pt x="137744" y="593738"/>
                </a:cubicBezTo>
                <a:close/>
                <a:moveTo>
                  <a:pt x="137449" y="312467"/>
                </a:moveTo>
                <a:cubicBezTo>
                  <a:pt x="130535" y="312312"/>
                  <a:pt x="124795" y="317508"/>
                  <a:pt x="124631" y="324071"/>
                </a:cubicBezTo>
                <a:cubicBezTo>
                  <a:pt x="124552" y="330717"/>
                  <a:pt x="130161" y="336166"/>
                  <a:pt x="137158" y="336240"/>
                </a:cubicBezTo>
                <a:cubicBezTo>
                  <a:pt x="143959" y="336240"/>
                  <a:pt x="149516" y="331088"/>
                  <a:pt x="149679" y="324633"/>
                </a:cubicBezTo>
                <a:cubicBezTo>
                  <a:pt x="149841" y="318071"/>
                  <a:pt x="144367" y="312621"/>
                  <a:pt x="137449" y="312467"/>
                </a:cubicBezTo>
                <a:close/>
                <a:moveTo>
                  <a:pt x="0" y="0"/>
                </a:moveTo>
                <a:lnTo>
                  <a:pt x="4572000" y="0"/>
                </a:lnTo>
                <a:lnTo>
                  <a:pt x="4572000" y="5143500"/>
                </a:lnTo>
                <a:lnTo>
                  <a:pt x="0" y="5143500"/>
                </a:lnTo>
                <a:close/>
              </a:path>
            </a:pathLst>
          </a:custGeom>
          <a:solidFill>
            <a:schemeClr val="bg1">
              <a:lumMod val="85000"/>
            </a:schemeClr>
          </a:solidFill>
        </p:spPr>
        <p:txBody>
          <a:bodyPr wrap="square" anchor="ctr">
            <a:noAutofit/>
          </a:bodyPr>
          <a:lstStyle>
            <a:lvl1pPr marL="0" indent="0" algn="ctr">
              <a:buNone/>
              <a:defRPr/>
            </a:lvl1pPr>
          </a:lstStyle>
          <a:p>
            <a:r>
              <a:rPr lang="en-GB"/>
              <a:t>Click to add picture</a:t>
            </a:r>
          </a:p>
        </p:txBody>
      </p:sp>
      <p:sp>
        <p:nvSpPr>
          <p:cNvPr id="37" name="Dots">
            <a:extLst>
              <a:ext uri="{FF2B5EF4-FFF2-40B4-BE49-F238E27FC236}">
                <a16:creationId xmlns:a16="http://schemas.microsoft.com/office/drawing/2014/main" id="{EE9EFEE1-081D-43C2-B79D-9A03DAD0196F}"/>
              </a:ext>
            </a:extLst>
          </p:cNvPr>
          <p:cNvSpPr/>
          <p:nvPr userDrawn="1"/>
        </p:nvSpPr>
        <p:spPr>
          <a:xfrm rot="16200000">
            <a:off x="2916303"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2"/>
          </a:solidFill>
          <a:ln w="4800" cap="flat">
            <a:noFill/>
            <a:prstDash val="solid"/>
            <a:miter/>
          </a:ln>
        </p:spPr>
        <p:txBody>
          <a:bodyPr rtlCol="0" anchor="ctr"/>
          <a:lstStyle/>
          <a:p>
            <a:endParaRPr lang="en-GB"/>
          </a:p>
        </p:txBody>
      </p:sp>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bg1"/>
                </a:solidFill>
              </a:defRPr>
            </a:lvl1pPr>
          </a:lstStyle>
          <a:p>
            <a:r>
              <a:rPr lang="en-GB"/>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DEB59F"/>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Tree>
    <p:extLst>
      <p:ext uri="{BB962C8B-B14F-4D97-AF65-F5344CB8AC3E}">
        <p14:creationId xmlns:p14="http://schemas.microsoft.com/office/powerpoint/2010/main" val="2873155009"/>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slide 3">
    <p:bg>
      <p:bgPr>
        <a:solidFill>
          <a:schemeClr val="bg2">
            <a:alpha val="25000"/>
          </a:schemeClr>
        </a:solidFill>
        <a:effectLst/>
      </p:bgPr>
    </p:bg>
    <p:spTree>
      <p:nvGrpSpPr>
        <p:cNvPr id="1" name=""/>
        <p:cNvGrpSpPr/>
        <p:nvPr/>
      </p:nvGrpSpPr>
      <p:grpSpPr>
        <a:xfrm>
          <a:off x="0" y="0"/>
          <a:ext cx="0" cy="0"/>
          <a:chOff x="0" y="0"/>
          <a:chExt cx="0" cy="0"/>
        </a:xfrm>
      </p:grpSpPr>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accent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accent1"/>
                </a:solidFill>
              </a:defRPr>
            </a:lvl1pPr>
          </a:lstStyle>
          <a:p>
            <a:r>
              <a:rPr lang="en-GB"/>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808080"/>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
        <p:nvSpPr>
          <p:cNvPr id="35" name="Dots">
            <a:extLst>
              <a:ext uri="{FF2B5EF4-FFF2-40B4-BE49-F238E27FC236}">
                <a16:creationId xmlns:a16="http://schemas.microsoft.com/office/drawing/2014/main" id="{4C816F69-5068-4908-9804-E11DD367E853}"/>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2"/>
          </a:solidFill>
          <a:ln w="4800" cap="flat">
            <a:noFill/>
            <a:prstDash val="solid"/>
            <a:miter/>
          </a:ln>
        </p:spPr>
        <p:txBody>
          <a:bodyPr rtlCol="0" anchor="ctr"/>
          <a:lstStyle/>
          <a:p>
            <a:endParaRPr lang="en-GB"/>
          </a:p>
        </p:txBody>
      </p:sp>
    </p:spTree>
    <p:extLst>
      <p:ext uri="{BB962C8B-B14F-4D97-AF65-F5344CB8AC3E}">
        <p14:creationId xmlns:p14="http://schemas.microsoft.com/office/powerpoint/2010/main" val="801945511"/>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slide 4">
    <p:bg>
      <p:bgPr>
        <a:solidFill>
          <a:schemeClr val="accent1"/>
        </a:solidFill>
        <a:effectLst/>
      </p:bgPr>
    </p:bg>
    <p:spTree>
      <p:nvGrpSpPr>
        <p:cNvPr id="1" name=""/>
        <p:cNvGrpSpPr/>
        <p:nvPr/>
      </p:nvGrpSpPr>
      <p:grpSpPr>
        <a:xfrm>
          <a:off x="0" y="0"/>
          <a:ext cx="0" cy="0"/>
          <a:chOff x="0" y="0"/>
          <a:chExt cx="0" cy="0"/>
        </a:xfrm>
      </p:grpSpPr>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bg1"/>
                </a:solidFill>
              </a:defRPr>
            </a:lvl1pPr>
          </a:lstStyle>
          <a:p>
            <a:r>
              <a:rPr lang="en-GB"/>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DEB59F"/>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
        <p:nvSpPr>
          <p:cNvPr id="35" name="Dots">
            <a:extLst>
              <a:ext uri="{FF2B5EF4-FFF2-40B4-BE49-F238E27FC236}">
                <a16:creationId xmlns:a16="http://schemas.microsoft.com/office/drawing/2014/main" id="{D001CC6F-BFCA-4280-BE24-68BE1C518787}"/>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2"/>
          </a:solidFill>
          <a:ln w="4800" cap="flat">
            <a:noFill/>
            <a:prstDash val="solid"/>
            <a:miter/>
          </a:ln>
        </p:spPr>
        <p:txBody>
          <a:bodyPr rtlCol="0" anchor="ctr"/>
          <a:lstStyle/>
          <a:p>
            <a:endParaRPr lang="en-GB"/>
          </a:p>
        </p:txBody>
      </p:sp>
    </p:spTree>
    <p:extLst>
      <p:ext uri="{BB962C8B-B14F-4D97-AF65-F5344CB8AC3E}">
        <p14:creationId xmlns:p14="http://schemas.microsoft.com/office/powerpoint/2010/main" val="1451476300"/>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273091" cy="1439863"/>
          </a:xfrm>
        </p:spPr>
        <p:txBody>
          <a:bodyPr/>
          <a:lstStyle>
            <a:lvl1pPr>
              <a:defRPr>
                <a:solidFill>
                  <a:schemeClr val="bg1"/>
                </a:solidFill>
              </a:defRPr>
            </a:lvl1pPr>
          </a:lstStyle>
          <a:p>
            <a:r>
              <a:rPr lang="en-GB"/>
              <a:t>Click to add title for example Agenda</a:t>
            </a:r>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Dots">
            <a:extLst>
              <a:ext uri="{FF2B5EF4-FFF2-40B4-BE49-F238E27FC236}">
                <a16:creationId xmlns:a16="http://schemas.microsoft.com/office/drawing/2014/main" id="{7EB53862-94DA-442E-9BA3-F56AE08555A8}"/>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2"/>
          </a:solidFill>
          <a:ln w="4800" cap="flat">
            <a:noFill/>
            <a:prstDash val="solid"/>
            <a:miter/>
          </a:ln>
        </p:spPr>
        <p:txBody>
          <a:bodyPr rtlCol="0" anchor="ctr"/>
          <a:lstStyle/>
          <a:p>
            <a:endParaRPr lang="en-GB"/>
          </a:p>
        </p:txBody>
      </p:sp>
      <p:sp>
        <p:nvSpPr>
          <p:cNvPr id="8" name="Text Placeholder 7">
            <a:extLst>
              <a:ext uri="{FF2B5EF4-FFF2-40B4-BE49-F238E27FC236}">
                <a16:creationId xmlns:a16="http://schemas.microsoft.com/office/drawing/2014/main" id="{A993DDC7-6347-4E7C-80D6-CA23706A068E}"/>
              </a:ext>
            </a:extLst>
          </p:cNvPr>
          <p:cNvSpPr>
            <a:spLocks noGrp="1"/>
          </p:cNvSpPr>
          <p:nvPr>
            <p:ph type="body" sz="quarter" idx="13" hasCustomPrompt="1"/>
          </p:nvPr>
        </p:nvSpPr>
        <p:spPr>
          <a:xfrm>
            <a:off x="3887788" y="231774"/>
            <a:ext cx="3276600" cy="4680000"/>
          </a:xfrm>
        </p:spPr>
        <p:txBody>
          <a:bodyPr anchor="ctr"/>
          <a:lstStyle>
            <a:lvl1pPr marL="239713" indent="-239713">
              <a:buClr>
                <a:schemeClr val="accent2"/>
              </a:buClr>
              <a:buFont typeface="+mj-lt"/>
              <a:buAutoNum type="arabicPeriod"/>
              <a:defRPr>
                <a:solidFill>
                  <a:schemeClr val="bg1"/>
                </a:solidFill>
              </a:defRPr>
            </a:lvl1pPr>
            <a:lvl2pPr marL="407988" indent="-173038">
              <a:buClr>
                <a:schemeClr val="accent2"/>
              </a:buClr>
              <a:buFont typeface="+mj-lt"/>
              <a:buAutoNum type="arabicPeriod"/>
              <a:defRPr>
                <a:solidFill>
                  <a:schemeClr val="bg1"/>
                </a:solidFill>
              </a:defRPr>
            </a:lvl2pPr>
            <a:lvl3pPr marL="587375" indent="-174625">
              <a:buClr>
                <a:schemeClr val="accent2"/>
              </a:buClr>
              <a:buFont typeface="+mj-lt"/>
              <a:buAutoNum type="arabicPeriod"/>
              <a:defRPr>
                <a:solidFill>
                  <a:schemeClr val="bg1"/>
                </a:solidFill>
              </a:defRPr>
            </a:lvl3pPr>
            <a:lvl4pPr marL="768350" indent="-188913">
              <a:buClr>
                <a:schemeClr val="accent2"/>
              </a:buClr>
              <a:buFont typeface="+mj-lt"/>
              <a:buAutoNum type="arabicPeriod"/>
              <a:defRPr>
                <a:solidFill>
                  <a:schemeClr val="bg1"/>
                </a:solidFill>
              </a:defRPr>
            </a:lvl4pPr>
            <a:lvl5pPr marL="946150" indent="-177800">
              <a:buClr>
                <a:schemeClr val="accent2"/>
              </a:buClr>
              <a:buFont typeface="+mj-lt"/>
              <a:buAutoNum type="arabicPeriod"/>
              <a:defRPr>
                <a:solidFill>
                  <a:schemeClr val="bg1"/>
                </a:solidFill>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9" name="Date Placeholder 8">
            <a:extLst>
              <a:ext uri="{FF2B5EF4-FFF2-40B4-BE49-F238E27FC236}">
                <a16:creationId xmlns:a16="http://schemas.microsoft.com/office/drawing/2014/main" id="{7DC43ACE-919E-4F14-B57A-476B078BDADC}"/>
              </a:ext>
            </a:extLst>
          </p:cNvPr>
          <p:cNvSpPr>
            <a:spLocks noGrp="1"/>
          </p:cNvSpPr>
          <p:nvPr>
            <p:ph type="dt" sz="half" idx="14"/>
          </p:nvPr>
        </p:nvSpPr>
        <p:spPr/>
        <p:txBody>
          <a:bodyPr/>
          <a:lstStyle>
            <a:lvl1pPr>
              <a:defRPr>
                <a:solidFill>
                  <a:srgbClr val="9994B1"/>
                </a:solidFill>
              </a:defRPr>
            </a:lvl1pPr>
          </a:lstStyle>
          <a:p>
            <a:r>
              <a:rPr lang="en-US"/>
              <a:t>December 14, 2021</a:t>
            </a:r>
            <a:endParaRPr lang="en-GB"/>
          </a:p>
        </p:txBody>
      </p:sp>
      <p:sp>
        <p:nvSpPr>
          <p:cNvPr id="10" name="Footer Placeholder 9">
            <a:extLst>
              <a:ext uri="{FF2B5EF4-FFF2-40B4-BE49-F238E27FC236}">
                <a16:creationId xmlns:a16="http://schemas.microsoft.com/office/drawing/2014/main" id="{08C85202-0B59-48F2-8674-991A71F862D0}"/>
              </a:ext>
            </a:extLst>
          </p:cNvPr>
          <p:cNvSpPr>
            <a:spLocks noGrp="1"/>
          </p:cNvSpPr>
          <p:nvPr>
            <p:ph type="ftr" sz="quarter" idx="15"/>
          </p:nvPr>
        </p:nvSpPr>
        <p:spPr/>
        <p:txBody>
          <a:bodyPr/>
          <a:lstStyle>
            <a:lvl1pPr>
              <a:defRPr>
                <a:solidFill>
                  <a:srgbClr val="9994B1"/>
                </a:solidFill>
              </a:defRPr>
            </a:lvl1pPr>
          </a:lstStyle>
          <a:p>
            <a:r>
              <a:rPr lang="en-GB"/>
              <a:t>Internal</a:t>
            </a:r>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p:ph type="sldNum" sz="quarter" idx="16"/>
          </p:nvPr>
        </p:nvSpPr>
        <p:spPr/>
        <p:txBody>
          <a:bodyPr/>
          <a:lstStyle>
            <a:lvl1pPr>
              <a:defRPr>
                <a:solidFill>
                  <a:srgbClr val="9994B1"/>
                </a:solidFill>
              </a:defRPr>
            </a:lvl1pPr>
          </a:lstStyle>
          <a:p>
            <a:fld id="{61E25E67-CBB9-434B-BBF7-0A5E970272B8}" type="slidenum">
              <a:rPr lang="en-GB" smtClean="0"/>
              <a:pPr/>
              <a:t>‹#›</a:t>
            </a:fld>
            <a:endParaRPr lang="en-GB"/>
          </a:p>
        </p:txBody>
      </p:sp>
    </p:spTree>
    <p:extLst>
      <p:ext uri="{BB962C8B-B14F-4D97-AF65-F5344CB8AC3E}">
        <p14:creationId xmlns:p14="http://schemas.microsoft.com/office/powerpoint/2010/main" val="3127289182"/>
      </p:ext>
    </p:extLst>
  </p:cSld>
  <p:clrMapOvr>
    <a:masterClrMapping/>
  </p:clrMapOvr>
  <p:extLst>
    <p:ext uri="{DCECCB84-F9BA-43D5-87BE-67443E8EF086}">
      <p15:sldGuideLst xmlns:p15="http://schemas.microsoft.com/office/powerpoint/2012/main">
        <p15:guide id="1" pos="2449">
          <p15:clr>
            <a:srgbClr val="FBAE40"/>
          </p15:clr>
        </p15:guide>
        <p15:guide id="3" pos="4513">
          <p15:clr>
            <a:srgbClr val="FBAE40"/>
          </p15:clr>
        </p15:guide>
        <p15:guide id="4" pos="22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3">
    <p:bg>
      <p:bgPr>
        <a:solidFill>
          <a:schemeClr val="accent4">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273091" cy="1439863"/>
          </a:xfrm>
        </p:spPr>
        <p:txBody>
          <a:bodyPr/>
          <a:lstStyle>
            <a:lvl1pPr>
              <a:defRPr>
                <a:solidFill>
                  <a:schemeClr val="bg1"/>
                </a:solidFill>
              </a:defRPr>
            </a:lvl1pPr>
          </a:lstStyle>
          <a:p>
            <a:r>
              <a:rPr lang="en-GB"/>
              <a:t>Click to add title for example Agenda</a:t>
            </a:r>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C4C1BE"/>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Dots">
            <a:extLst>
              <a:ext uri="{FF2B5EF4-FFF2-40B4-BE49-F238E27FC236}">
                <a16:creationId xmlns:a16="http://schemas.microsoft.com/office/drawing/2014/main" id="{7EB53862-94DA-442E-9BA3-F56AE08555A8}"/>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6"/>
          </a:solidFill>
          <a:ln w="4800" cap="flat">
            <a:noFill/>
            <a:prstDash val="solid"/>
            <a:miter/>
          </a:ln>
        </p:spPr>
        <p:txBody>
          <a:bodyPr rtlCol="0" anchor="ctr"/>
          <a:lstStyle/>
          <a:p>
            <a:endParaRPr lang="en-GB"/>
          </a:p>
        </p:txBody>
      </p:sp>
      <p:sp>
        <p:nvSpPr>
          <p:cNvPr id="8" name="Text Placeholder 7">
            <a:extLst>
              <a:ext uri="{FF2B5EF4-FFF2-40B4-BE49-F238E27FC236}">
                <a16:creationId xmlns:a16="http://schemas.microsoft.com/office/drawing/2014/main" id="{A993DDC7-6347-4E7C-80D6-CA23706A068E}"/>
              </a:ext>
            </a:extLst>
          </p:cNvPr>
          <p:cNvSpPr>
            <a:spLocks noGrp="1"/>
          </p:cNvSpPr>
          <p:nvPr>
            <p:ph type="body" sz="quarter" idx="13"/>
          </p:nvPr>
        </p:nvSpPr>
        <p:spPr>
          <a:xfrm>
            <a:off x="3887788" y="231774"/>
            <a:ext cx="3276600" cy="4680000"/>
          </a:xfrm>
        </p:spPr>
        <p:txBody>
          <a:bodyPr anchor="ctr"/>
          <a:lstStyle>
            <a:lvl1pPr marL="239713" indent="-239713">
              <a:buClr>
                <a:schemeClr val="accent6"/>
              </a:buClr>
              <a:buFont typeface="+mj-lt"/>
              <a:buAutoNum type="arabicPeriod"/>
              <a:defRPr>
                <a:solidFill>
                  <a:schemeClr val="bg1"/>
                </a:solidFill>
              </a:defRPr>
            </a:lvl1pPr>
            <a:lvl2pPr marL="407988" indent="-173038">
              <a:buClr>
                <a:schemeClr val="accent6"/>
              </a:buClr>
              <a:buFont typeface="+mj-lt"/>
              <a:buAutoNum type="arabicPeriod"/>
              <a:defRPr>
                <a:solidFill>
                  <a:schemeClr val="bg1"/>
                </a:solidFill>
              </a:defRPr>
            </a:lvl2pPr>
            <a:lvl3pPr marL="587375" indent="-174625">
              <a:buClr>
                <a:schemeClr val="accent6"/>
              </a:buClr>
              <a:buFont typeface="+mj-lt"/>
              <a:buAutoNum type="arabicPeriod"/>
              <a:defRPr>
                <a:solidFill>
                  <a:schemeClr val="bg1"/>
                </a:solidFill>
              </a:defRPr>
            </a:lvl3pPr>
            <a:lvl4pPr marL="768350" indent="-188913">
              <a:buClr>
                <a:schemeClr val="accent6"/>
              </a:buClr>
              <a:buFont typeface="+mj-lt"/>
              <a:buAutoNum type="arabicPeriod"/>
              <a:defRPr>
                <a:solidFill>
                  <a:schemeClr val="bg1"/>
                </a:solidFill>
              </a:defRPr>
            </a:lvl4pPr>
            <a:lvl5pPr marL="946150" indent="-177800">
              <a:buClr>
                <a:schemeClr val="accent6"/>
              </a:buClr>
              <a:buFont typeface="+mj-lt"/>
              <a:buAutoNum type="arabicPeriod"/>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9" name="Date Placeholder 8">
            <a:extLst>
              <a:ext uri="{FF2B5EF4-FFF2-40B4-BE49-F238E27FC236}">
                <a16:creationId xmlns:a16="http://schemas.microsoft.com/office/drawing/2014/main" id="{7DC43ACE-919E-4F14-B57A-476B078BDADC}"/>
              </a:ext>
            </a:extLst>
          </p:cNvPr>
          <p:cNvSpPr>
            <a:spLocks noGrp="1"/>
          </p:cNvSpPr>
          <p:nvPr>
            <p:ph type="dt" sz="half" idx="14"/>
          </p:nvPr>
        </p:nvSpPr>
        <p:spPr/>
        <p:txBody>
          <a:bodyPr/>
          <a:lstStyle>
            <a:lvl1pPr>
              <a:defRPr>
                <a:solidFill>
                  <a:srgbClr val="C4C1BE"/>
                </a:solidFill>
              </a:defRPr>
            </a:lvl1pPr>
          </a:lstStyle>
          <a:p>
            <a:r>
              <a:rPr lang="en-US"/>
              <a:t>December 14, 2021</a:t>
            </a:r>
            <a:endParaRPr lang="en-GB"/>
          </a:p>
        </p:txBody>
      </p:sp>
      <p:sp>
        <p:nvSpPr>
          <p:cNvPr id="10" name="Footer Placeholder 9">
            <a:extLst>
              <a:ext uri="{FF2B5EF4-FFF2-40B4-BE49-F238E27FC236}">
                <a16:creationId xmlns:a16="http://schemas.microsoft.com/office/drawing/2014/main" id="{08C85202-0B59-48F2-8674-991A71F862D0}"/>
              </a:ext>
            </a:extLst>
          </p:cNvPr>
          <p:cNvSpPr>
            <a:spLocks noGrp="1"/>
          </p:cNvSpPr>
          <p:nvPr>
            <p:ph type="ftr" sz="quarter" idx="15"/>
          </p:nvPr>
        </p:nvSpPr>
        <p:spPr/>
        <p:txBody>
          <a:bodyPr/>
          <a:lstStyle>
            <a:lvl1pPr>
              <a:defRPr>
                <a:solidFill>
                  <a:srgbClr val="C4C1BE"/>
                </a:solidFill>
              </a:defRPr>
            </a:lvl1pPr>
          </a:lstStyle>
          <a:p>
            <a:r>
              <a:rPr lang="en-GB"/>
              <a:t>Internal</a:t>
            </a:r>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p:ph type="sldNum" sz="quarter" idx="16"/>
          </p:nvPr>
        </p:nvSpPr>
        <p:spPr/>
        <p:txBody>
          <a:bodyPr/>
          <a:lstStyle>
            <a:lvl1pPr>
              <a:defRPr>
                <a:solidFill>
                  <a:srgbClr val="C4C1BE"/>
                </a:solidFill>
              </a:defRPr>
            </a:lvl1pPr>
          </a:lstStyle>
          <a:p>
            <a:fld id="{61E25E67-CBB9-434B-BBF7-0A5E970272B8}" type="slidenum">
              <a:rPr lang="en-GB" smtClean="0"/>
              <a:pPr/>
              <a:t>‹#›</a:t>
            </a:fld>
            <a:endParaRPr lang="en-GB"/>
          </a:p>
        </p:txBody>
      </p:sp>
    </p:spTree>
    <p:extLst>
      <p:ext uri="{BB962C8B-B14F-4D97-AF65-F5344CB8AC3E}">
        <p14:creationId xmlns:p14="http://schemas.microsoft.com/office/powerpoint/2010/main" val="3264498431"/>
      </p:ext>
    </p:extLst>
  </p:cSld>
  <p:clrMapOvr>
    <a:masterClrMapping/>
  </p:clrMapOvr>
  <p:extLst>
    <p:ext uri="{DCECCB84-F9BA-43D5-87BE-67443E8EF086}">
      <p15:sldGuideLst xmlns:p15="http://schemas.microsoft.com/office/powerpoint/2012/main">
        <p15:guide id="1" pos="2449">
          <p15:clr>
            <a:srgbClr val="FBAE40"/>
          </p15:clr>
        </p15:guide>
        <p15:guide id="3" pos="4513">
          <p15:clr>
            <a:srgbClr val="FBAE40"/>
          </p15:clr>
        </p15:guide>
        <p15:guide id="4" pos="22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eakers slide 1">
    <p:bg>
      <p:bgPr>
        <a:solidFill>
          <a:schemeClr val="accent3">
            <a:alpha val="25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A2EB4F0-1242-4B37-82D8-85D39CC7DC7D}"/>
              </a:ext>
            </a:extLst>
          </p:cNvPr>
          <p:cNvSpPr/>
          <p:nvPr userDrawn="1"/>
        </p:nvSpPr>
        <p:spPr>
          <a:xfrm>
            <a:off x="5943600" y="1078086"/>
            <a:ext cx="2462674" cy="326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icture Placeholder 58">
            <a:extLst>
              <a:ext uri="{FF2B5EF4-FFF2-40B4-BE49-F238E27FC236}">
                <a16:creationId xmlns:a16="http://schemas.microsoft.com/office/drawing/2014/main" id="{1CA0517D-045A-4564-9B4D-F22051D2544F}"/>
              </a:ext>
            </a:extLst>
          </p:cNvPr>
          <p:cNvSpPr>
            <a:spLocks noGrp="1"/>
          </p:cNvSpPr>
          <p:nvPr>
            <p:ph type="pic" sz="quarter" idx="14" hasCustomPrompt="1"/>
          </p:nvPr>
        </p:nvSpPr>
        <p:spPr>
          <a:xfrm>
            <a:off x="5915025" y="1050925"/>
            <a:ext cx="2524125" cy="3338513"/>
          </a:xfrm>
          <a:custGeom>
            <a:avLst/>
            <a:gdLst>
              <a:gd name="connsiteX0" fmla="*/ 2313456 w 2524125"/>
              <a:gd name="connsiteY0" fmla="*/ 433154 h 3338513"/>
              <a:gd name="connsiteX1" fmla="*/ 2300590 w 2524125"/>
              <a:gd name="connsiteY1" fmla="*/ 444804 h 3338513"/>
              <a:gd name="connsiteX2" fmla="*/ 2300590 w 2524125"/>
              <a:gd name="connsiteY2" fmla="*/ 444851 h 3338513"/>
              <a:gd name="connsiteX3" fmla="*/ 2313116 w 2524125"/>
              <a:gd name="connsiteY3" fmla="*/ 457021 h 3338513"/>
              <a:gd name="connsiteX4" fmla="*/ 2325735 w 2524125"/>
              <a:gd name="connsiteY4" fmla="*/ 445366 h 3338513"/>
              <a:gd name="connsiteX5" fmla="*/ 2313456 w 2524125"/>
              <a:gd name="connsiteY5" fmla="*/ 433154 h 3338513"/>
              <a:gd name="connsiteX6" fmla="*/ 2012929 w 2524125"/>
              <a:gd name="connsiteY6" fmla="*/ 421597 h 3338513"/>
              <a:gd name="connsiteX7" fmla="*/ 1987197 w 2524125"/>
              <a:gd name="connsiteY7" fmla="*/ 444805 h 3338513"/>
              <a:gd name="connsiteX8" fmla="*/ 1987197 w 2524125"/>
              <a:gd name="connsiteY8" fmla="*/ 444855 h 3338513"/>
              <a:gd name="connsiteX9" fmla="*/ 2012299 w 2524125"/>
              <a:gd name="connsiteY9" fmla="*/ 469238 h 3338513"/>
              <a:gd name="connsiteX10" fmla="*/ 2037385 w 2524125"/>
              <a:gd name="connsiteY10" fmla="*/ 446021 h 3338513"/>
              <a:gd name="connsiteX11" fmla="*/ 2012929 w 2524125"/>
              <a:gd name="connsiteY11" fmla="*/ 421597 h 3338513"/>
              <a:gd name="connsiteX12" fmla="*/ 2313795 w 2524125"/>
              <a:gd name="connsiteY12" fmla="*/ 128671 h 3338513"/>
              <a:gd name="connsiteX13" fmla="*/ 2288063 w 2524125"/>
              <a:gd name="connsiteY13" fmla="*/ 151879 h 3338513"/>
              <a:gd name="connsiteX14" fmla="*/ 2288063 w 2524125"/>
              <a:gd name="connsiteY14" fmla="*/ 151882 h 3338513"/>
              <a:gd name="connsiteX15" fmla="*/ 2313114 w 2524125"/>
              <a:gd name="connsiteY15" fmla="*/ 176312 h 3338513"/>
              <a:gd name="connsiteX16" fmla="*/ 2338250 w 2524125"/>
              <a:gd name="connsiteY16" fmla="*/ 153095 h 3338513"/>
              <a:gd name="connsiteX17" fmla="*/ 2313795 w 2524125"/>
              <a:gd name="connsiteY17" fmla="*/ 128671 h 3338513"/>
              <a:gd name="connsiteX18" fmla="*/ 1712068 w 2524125"/>
              <a:gd name="connsiteY18" fmla="*/ 128107 h 3338513"/>
              <a:gd name="connsiteX19" fmla="*/ 1686381 w 2524125"/>
              <a:gd name="connsiteY19" fmla="*/ 151367 h 3338513"/>
              <a:gd name="connsiteX20" fmla="*/ 1711481 w 2524125"/>
              <a:gd name="connsiteY20" fmla="*/ 175753 h 3338513"/>
              <a:gd name="connsiteX21" fmla="*/ 1736567 w 2524125"/>
              <a:gd name="connsiteY21" fmla="*/ 152490 h 3338513"/>
              <a:gd name="connsiteX22" fmla="*/ 1712068 w 2524125"/>
              <a:gd name="connsiteY22" fmla="*/ 128107 h 3338513"/>
              <a:gd name="connsiteX23" fmla="*/ 2013270 w 2524125"/>
              <a:gd name="connsiteY23" fmla="*/ 117112 h 3338513"/>
              <a:gd name="connsiteX24" fmla="*/ 1974671 w 2524125"/>
              <a:gd name="connsiteY24" fmla="*/ 151878 h 3338513"/>
              <a:gd name="connsiteX25" fmla="*/ 1974671 w 2524125"/>
              <a:gd name="connsiteY25" fmla="*/ 151882 h 3338513"/>
              <a:gd name="connsiteX26" fmla="*/ 2012299 w 2524125"/>
              <a:gd name="connsiteY26" fmla="*/ 188528 h 3338513"/>
              <a:gd name="connsiteX27" fmla="*/ 2049901 w 2524125"/>
              <a:gd name="connsiteY27" fmla="*/ 153750 h 3338513"/>
              <a:gd name="connsiteX28" fmla="*/ 2013270 w 2524125"/>
              <a:gd name="connsiteY28" fmla="*/ 117112 h 3338513"/>
              <a:gd name="connsiteX29" fmla="*/ 0 w 2524125"/>
              <a:gd name="connsiteY29" fmla="*/ 0 h 3338513"/>
              <a:gd name="connsiteX30" fmla="*/ 2524125 w 2524125"/>
              <a:gd name="connsiteY30" fmla="*/ 0 h 3338513"/>
              <a:gd name="connsiteX31" fmla="*/ 2524125 w 2524125"/>
              <a:gd name="connsiteY31" fmla="*/ 3338513 h 3338513"/>
              <a:gd name="connsiteX32" fmla="*/ 0 w 2524125"/>
              <a:gd name="connsiteY32" fmla="*/ 3338513 h 33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25" h="3338513">
                <a:moveTo>
                  <a:pt x="2313456" y="433154"/>
                </a:moveTo>
                <a:cubicBezTo>
                  <a:pt x="2306512" y="432999"/>
                  <a:pt x="2300753" y="438214"/>
                  <a:pt x="2300590" y="444804"/>
                </a:cubicBezTo>
                <a:cubicBezTo>
                  <a:pt x="2300590" y="444819"/>
                  <a:pt x="2300590" y="444837"/>
                  <a:pt x="2300590" y="444851"/>
                </a:cubicBezTo>
                <a:cubicBezTo>
                  <a:pt x="2300506" y="451498"/>
                  <a:pt x="2306118" y="456946"/>
                  <a:pt x="2313116" y="457021"/>
                </a:cubicBezTo>
                <a:cubicBezTo>
                  <a:pt x="2319966" y="457045"/>
                  <a:pt x="2325572" y="451863"/>
                  <a:pt x="2325735" y="445366"/>
                </a:cubicBezTo>
                <a:cubicBezTo>
                  <a:pt x="2325898" y="438776"/>
                  <a:pt x="2320399" y="433308"/>
                  <a:pt x="2313456" y="433154"/>
                </a:cubicBezTo>
                <a:close/>
                <a:moveTo>
                  <a:pt x="2012929" y="421597"/>
                </a:moveTo>
                <a:cubicBezTo>
                  <a:pt x="1999072" y="421259"/>
                  <a:pt x="1987552" y="431651"/>
                  <a:pt x="1987197" y="444805"/>
                </a:cubicBezTo>
                <a:cubicBezTo>
                  <a:pt x="1987197" y="444823"/>
                  <a:pt x="1987197" y="444837"/>
                  <a:pt x="1987197" y="444855"/>
                </a:cubicBezTo>
                <a:cubicBezTo>
                  <a:pt x="1987035" y="458168"/>
                  <a:pt x="1998273" y="469084"/>
                  <a:pt x="2012299" y="469238"/>
                </a:cubicBezTo>
                <a:cubicBezTo>
                  <a:pt x="2025909" y="469234"/>
                  <a:pt x="2037035" y="458936"/>
                  <a:pt x="2037385" y="446021"/>
                </a:cubicBezTo>
                <a:cubicBezTo>
                  <a:pt x="2037735" y="432868"/>
                  <a:pt x="2026791" y="421929"/>
                  <a:pt x="2012929" y="421597"/>
                </a:cubicBezTo>
                <a:close/>
                <a:moveTo>
                  <a:pt x="2313795" y="128671"/>
                </a:moveTo>
                <a:cubicBezTo>
                  <a:pt x="2299937" y="128333"/>
                  <a:pt x="2288417" y="138725"/>
                  <a:pt x="2288063" y="151879"/>
                </a:cubicBezTo>
                <a:cubicBezTo>
                  <a:pt x="2288063" y="151879"/>
                  <a:pt x="2288063" y="151882"/>
                  <a:pt x="2288063" y="151882"/>
                </a:cubicBezTo>
                <a:cubicBezTo>
                  <a:pt x="2287875" y="165195"/>
                  <a:pt x="2299089" y="176134"/>
                  <a:pt x="2313114" y="176312"/>
                </a:cubicBezTo>
                <a:cubicBezTo>
                  <a:pt x="2326745" y="176335"/>
                  <a:pt x="2337900" y="166028"/>
                  <a:pt x="2338250" y="153095"/>
                </a:cubicBezTo>
                <a:cubicBezTo>
                  <a:pt x="2338600" y="139942"/>
                  <a:pt x="2327657" y="129003"/>
                  <a:pt x="2313795" y="128671"/>
                </a:cubicBezTo>
                <a:close/>
                <a:moveTo>
                  <a:pt x="1712068" y="128107"/>
                </a:moveTo>
                <a:cubicBezTo>
                  <a:pt x="1698205" y="127798"/>
                  <a:pt x="1686706" y="138213"/>
                  <a:pt x="1686381" y="151367"/>
                </a:cubicBezTo>
                <a:cubicBezTo>
                  <a:pt x="1686242" y="164670"/>
                  <a:pt x="1697466" y="175576"/>
                  <a:pt x="1711481" y="175753"/>
                </a:cubicBezTo>
                <a:cubicBezTo>
                  <a:pt x="1725112" y="175749"/>
                  <a:pt x="1736247" y="165423"/>
                  <a:pt x="1736567" y="152490"/>
                </a:cubicBezTo>
                <a:cubicBezTo>
                  <a:pt x="1736893" y="139337"/>
                  <a:pt x="1725925" y="128421"/>
                  <a:pt x="1712068" y="128107"/>
                </a:cubicBezTo>
                <a:close/>
                <a:moveTo>
                  <a:pt x="2013270" y="117112"/>
                </a:moveTo>
                <a:cubicBezTo>
                  <a:pt x="1992499" y="116593"/>
                  <a:pt x="1975214" y="132162"/>
                  <a:pt x="1974671" y="151878"/>
                </a:cubicBezTo>
                <a:cubicBezTo>
                  <a:pt x="1974671" y="151878"/>
                  <a:pt x="1974671" y="151882"/>
                  <a:pt x="1974671" y="151882"/>
                </a:cubicBezTo>
                <a:cubicBezTo>
                  <a:pt x="1974400" y="171864"/>
                  <a:pt x="1991246" y="188270"/>
                  <a:pt x="2012299" y="188528"/>
                </a:cubicBezTo>
                <a:cubicBezTo>
                  <a:pt x="2032690" y="188524"/>
                  <a:pt x="2049364" y="173100"/>
                  <a:pt x="2049901" y="153750"/>
                </a:cubicBezTo>
                <a:cubicBezTo>
                  <a:pt x="2050443" y="134034"/>
                  <a:pt x="2034046" y="117628"/>
                  <a:pt x="2013270" y="117112"/>
                </a:cubicBezTo>
                <a:close/>
                <a:moveTo>
                  <a:pt x="0" y="0"/>
                </a:moveTo>
                <a:lnTo>
                  <a:pt x="2524125" y="0"/>
                </a:lnTo>
                <a:lnTo>
                  <a:pt x="2524125" y="3338513"/>
                </a:lnTo>
                <a:lnTo>
                  <a:pt x="0" y="3338513"/>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GB"/>
              <a:t>Click to add picture</a:t>
            </a:r>
          </a:p>
        </p:txBody>
      </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accent1"/>
                </a:solidFill>
              </a:defRPr>
            </a:lvl1pPr>
          </a:lstStyle>
          <a:p>
            <a:r>
              <a:rPr lang="en-GB"/>
              <a:t>Speakers name</a:t>
            </a:r>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655B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role title</a:t>
            </a:r>
          </a:p>
        </p:txBody>
      </p:sp>
      <p:grpSp>
        <p:nvGrpSpPr>
          <p:cNvPr id="34" name="Graphic 19">
            <a:extLst>
              <a:ext uri="{FF2B5EF4-FFF2-40B4-BE49-F238E27FC236}">
                <a16:creationId xmlns:a16="http://schemas.microsoft.com/office/drawing/2014/main" id="{30CCF508-8A96-414E-9404-07DB1BC11164}"/>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sp>
        <p:nvSpPr>
          <p:cNvPr id="61" name="Dots">
            <a:extLst>
              <a:ext uri="{FF2B5EF4-FFF2-40B4-BE49-F238E27FC236}">
                <a16:creationId xmlns:a16="http://schemas.microsoft.com/office/drawing/2014/main" id="{4DC8648D-B704-4A1B-92A8-2B5828CECBBD}"/>
              </a:ext>
            </a:extLst>
          </p:cNvPr>
          <p:cNvSpPr/>
          <p:nvPr userDrawn="1"/>
        </p:nvSpPr>
        <p:spPr>
          <a:xfrm rot="16200000">
            <a:off x="7037019"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2"/>
          </a:solidFill>
          <a:ln w="4800" cap="flat">
            <a:noFill/>
            <a:prstDash val="solid"/>
            <a:miter/>
          </a:ln>
        </p:spPr>
        <p:txBody>
          <a:bodyPr rtlCol="0" anchor="ctr"/>
          <a:lstStyle/>
          <a:p>
            <a:endParaRPr lang="en-GB"/>
          </a:p>
        </p:txBody>
      </p:sp>
    </p:spTree>
    <p:extLst>
      <p:ext uri="{BB962C8B-B14F-4D97-AF65-F5344CB8AC3E}">
        <p14:creationId xmlns:p14="http://schemas.microsoft.com/office/powerpoint/2010/main" val="11957235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peakers slide 2">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D2B8DDE-141E-47A1-827C-BEBE167408A8}"/>
              </a:ext>
            </a:extLst>
          </p:cNvPr>
          <p:cNvSpPr/>
          <p:nvPr userDrawn="1"/>
        </p:nvSpPr>
        <p:spPr>
          <a:xfrm>
            <a:off x="5943600" y="1078086"/>
            <a:ext cx="2462674" cy="326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bg1"/>
                </a:solidFill>
              </a:defRPr>
            </a:lvl1pPr>
          </a:lstStyle>
          <a:p>
            <a:r>
              <a:rPr lang="en-GB"/>
              <a:t>Speakers name</a:t>
            </a:r>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EACBB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role title</a:t>
            </a:r>
          </a:p>
        </p:txBody>
      </p:sp>
      <p:grpSp>
        <p:nvGrpSpPr>
          <p:cNvPr id="34" name="Graphic 19">
            <a:extLst>
              <a:ext uri="{FF2B5EF4-FFF2-40B4-BE49-F238E27FC236}">
                <a16:creationId xmlns:a16="http://schemas.microsoft.com/office/drawing/2014/main" id="{30CCF508-8A96-414E-9404-07DB1BC11164}"/>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sp>
        <p:nvSpPr>
          <p:cNvPr id="63" name="Picture Placeholder 62">
            <a:extLst>
              <a:ext uri="{FF2B5EF4-FFF2-40B4-BE49-F238E27FC236}">
                <a16:creationId xmlns:a16="http://schemas.microsoft.com/office/drawing/2014/main" id="{ED1BA532-3110-40F8-A761-D6129FF3DF71}"/>
              </a:ext>
            </a:extLst>
          </p:cNvPr>
          <p:cNvSpPr>
            <a:spLocks noGrp="1"/>
          </p:cNvSpPr>
          <p:nvPr>
            <p:ph type="pic" sz="quarter" idx="14" hasCustomPrompt="1"/>
          </p:nvPr>
        </p:nvSpPr>
        <p:spPr>
          <a:xfrm>
            <a:off x="5915025" y="1050925"/>
            <a:ext cx="2524125" cy="3338513"/>
          </a:xfrm>
          <a:custGeom>
            <a:avLst/>
            <a:gdLst>
              <a:gd name="connsiteX0" fmla="*/ 2313456 w 2524125"/>
              <a:gd name="connsiteY0" fmla="*/ 433154 h 3338513"/>
              <a:gd name="connsiteX1" fmla="*/ 2300590 w 2524125"/>
              <a:gd name="connsiteY1" fmla="*/ 444804 h 3338513"/>
              <a:gd name="connsiteX2" fmla="*/ 2300590 w 2524125"/>
              <a:gd name="connsiteY2" fmla="*/ 444851 h 3338513"/>
              <a:gd name="connsiteX3" fmla="*/ 2313116 w 2524125"/>
              <a:gd name="connsiteY3" fmla="*/ 457021 h 3338513"/>
              <a:gd name="connsiteX4" fmla="*/ 2325735 w 2524125"/>
              <a:gd name="connsiteY4" fmla="*/ 445366 h 3338513"/>
              <a:gd name="connsiteX5" fmla="*/ 2313456 w 2524125"/>
              <a:gd name="connsiteY5" fmla="*/ 433154 h 3338513"/>
              <a:gd name="connsiteX6" fmla="*/ 2012929 w 2524125"/>
              <a:gd name="connsiteY6" fmla="*/ 421597 h 3338513"/>
              <a:gd name="connsiteX7" fmla="*/ 1987197 w 2524125"/>
              <a:gd name="connsiteY7" fmla="*/ 444805 h 3338513"/>
              <a:gd name="connsiteX8" fmla="*/ 1987197 w 2524125"/>
              <a:gd name="connsiteY8" fmla="*/ 444855 h 3338513"/>
              <a:gd name="connsiteX9" fmla="*/ 2012299 w 2524125"/>
              <a:gd name="connsiteY9" fmla="*/ 469238 h 3338513"/>
              <a:gd name="connsiteX10" fmla="*/ 2037385 w 2524125"/>
              <a:gd name="connsiteY10" fmla="*/ 446021 h 3338513"/>
              <a:gd name="connsiteX11" fmla="*/ 2012929 w 2524125"/>
              <a:gd name="connsiteY11" fmla="*/ 421597 h 3338513"/>
              <a:gd name="connsiteX12" fmla="*/ 2313795 w 2524125"/>
              <a:gd name="connsiteY12" fmla="*/ 128671 h 3338513"/>
              <a:gd name="connsiteX13" fmla="*/ 2288063 w 2524125"/>
              <a:gd name="connsiteY13" fmla="*/ 151879 h 3338513"/>
              <a:gd name="connsiteX14" fmla="*/ 2288063 w 2524125"/>
              <a:gd name="connsiteY14" fmla="*/ 151882 h 3338513"/>
              <a:gd name="connsiteX15" fmla="*/ 2313114 w 2524125"/>
              <a:gd name="connsiteY15" fmla="*/ 176312 h 3338513"/>
              <a:gd name="connsiteX16" fmla="*/ 2338250 w 2524125"/>
              <a:gd name="connsiteY16" fmla="*/ 153095 h 3338513"/>
              <a:gd name="connsiteX17" fmla="*/ 2313795 w 2524125"/>
              <a:gd name="connsiteY17" fmla="*/ 128671 h 3338513"/>
              <a:gd name="connsiteX18" fmla="*/ 1712068 w 2524125"/>
              <a:gd name="connsiteY18" fmla="*/ 128107 h 3338513"/>
              <a:gd name="connsiteX19" fmla="*/ 1686381 w 2524125"/>
              <a:gd name="connsiteY19" fmla="*/ 151367 h 3338513"/>
              <a:gd name="connsiteX20" fmla="*/ 1711481 w 2524125"/>
              <a:gd name="connsiteY20" fmla="*/ 175753 h 3338513"/>
              <a:gd name="connsiteX21" fmla="*/ 1736567 w 2524125"/>
              <a:gd name="connsiteY21" fmla="*/ 152490 h 3338513"/>
              <a:gd name="connsiteX22" fmla="*/ 1712068 w 2524125"/>
              <a:gd name="connsiteY22" fmla="*/ 128107 h 3338513"/>
              <a:gd name="connsiteX23" fmla="*/ 2013270 w 2524125"/>
              <a:gd name="connsiteY23" fmla="*/ 117112 h 3338513"/>
              <a:gd name="connsiteX24" fmla="*/ 1974671 w 2524125"/>
              <a:gd name="connsiteY24" fmla="*/ 151878 h 3338513"/>
              <a:gd name="connsiteX25" fmla="*/ 1974671 w 2524125"/>
              <a:gd name="connsiteY25" fmla="*/ 151882 h 3338513"/>
              <a:gd name="connsiteX26" fmla="*/ 2012299 w 2524125"/>
              <a:gd name="connsiteY26" fmla="*/ 188528 h 3338513"/>
              <a:gd name="connsiteX27" fmla="*/ 2049901 w 2524125"/>
              <a:gd name="connsiteY27" fmla="*/ 153750 h 3338513"/>
              <a:gd name="connsiteX28" fmla="*/ 2013270 w 2524125"/>
              <a:gd name="connsiteY28" fmla="*/ 117112 h 3338513"/>
              <a:gd name="connsiteX29" fmla="*/ 0 w 2524125"/>
              <a:gd name="connsiteY29" fmla="*/ 0 h 3338513"/>
              <a:gd name="connsiteX30" fmla="*/ 2524125 w 2524125"/>
              <a:gd name="connsiteY30" fmla="*/ 0 h 3338513"/>
              <a:gd name="connsiteX31" fmla="*/ 2524125 w 2524125"/>
              <a:gd name="connsiteY31" fmla="*/ 3338513 h 3338513"/>
              <a:gd name="connsiteX32" fmla="*/ 0 w 2524125"/>
              <a:gd name="connsiteY32" fmla="*/ 3338513 h 33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25" h="3338513">
                <a:moveTo>
                  <a:pt x="2313456" y="433154"/>
                </a:moveTo>
                <a:cubicBezTo>
                  <a:pt x="2306512" y="432999"/>
                  <a:pt x="2300753" y="438214"/>
                  <a:pt x="2300590" y="444804"/>
                </a:cubicBezTo>
                <a:cubicBezTo>
                  <a:pt x="2300590" y="444819"/>
                  <a:pt x="2300590" y="444837"/>
                  <a:pt x="2300590" y="444851"/>
                </a:cubicBezTo>
                <a:cubicBezTo>
                  <a:pt x="2300506" y="451498"/>
                  <a:pt x="2306118" y="456946"/>
                  <a:pt x="2313116" y="457021"/>
                </a:cubicBezTo>
                <a:cubicBezTo>
                  <a:pt x="2319966" y="457045"/>
                  <a:pt x="2325572" y="451863"/>
                  <a:pt x="2325735" y="445366"/>
                </a:cubicBezTo>
                <a:cubicBezTo>
                  <a:pt x="2325898" y="438776"/>
                  <a:pt x="2320399" y="433308"/>
                  <a:pt x="2313456" y="433154"/>
                </a:cubicBezTo>
                <a:close/>
                <a:moveTo>
                  <a:pt x="2012929" y="421597"/>
                </a:moveTo>
                <a:cubicBezTo>
                  <a:pt x="1999072" y="421259"/>
                  <a:pt x="1987552" y="431651"/>
                  <a:pt x="1987197" y="444805"/>
                </a:cubicBezTo>
                <a:cubicBezTo>
                  <a:pt x="1987197" y="444823"/>
                  <a:pt x="1987197" y="444837"/>
                  <a:pt x="1987197" y="444855"/>
                </a:cubicBezTo>
                <a:cubicBezTo>
                  <a:pt x="1987035" y="458168"/>
                  <a:pt x="1998273" y="469084"/>
                  <a:pt x="2012299" y="469238"/>
                </a:cubicBezTo>
                <a:cubicBezTo>
                  <a:pt x="2025909" y="469234"/>
                  <a:pt x="2037035" y="458936"/>
                  <a:pt x="2037385" y="446021"/>
                </a:cubicBezTo>
                <a:cubicBezTo>
                  <a:pt x="2037735" y="432868"/>
                  <a:pt x="2026791" y="421929"/>
                  <a:pt x="2012929" y="421597"/>
                </a:cubicBezTo>
                <a:close/>
                <a:moveTo>
                  <a:pt x="2313795" y="128671"/>
                </a:moveTo>
                <a:cubicBezTo>
                  <a:pt x="2299937" y="128333"/>
                  <a:pt x="2288417" y="138725"/>
                  <a:pt x="2288063" y="151879"/>
                </a:cubicBezTo>
                <a:cubicBezTo>
                  <a:pt x="2288063" y="151879"/>
                  <a:pt x="2288063" y="151882"/>
                  <a:pt x="2288063" y="151882"/>
                </a:cubicBezTo>
                <a:cubicBezTo>
                  <a:pt x="2287875" y="165195"/>
                  <a:pt x="2299089" y="176134"/>
                  <a:pt x="2313114" y="176312"/>
                </a:cubicBezTo>
                <a:cubicBezTo>
                  <a:pt x="2326745" y="176335"/>
                  <a:pt x="2337900" y="166028"/>
                  <a:pt x="2338250" y="153095"/>
                </a:cubicBezTo>
                <a:cubicBezTo>
                  <a:pt x="2338600" y="139942"/>
                  <a:pt x="2327657" y="129003"/>
                  <a:pt x="2313795" y="128671"/>
                </a:cubicBezTo>
                <a:close/>
                <a:moveTo>
                  <a:pt x="1712068" y="128107"/>
                </a:moveTo>
                <a:cubicBezTo>
                  <a:pt x="1698205" y="127798"/>
                  <a:pt x="1686706" y="138213"/>
                  <a:pt x="1686381" y="151367"/>
                </a:cubicBezTo>
                <a:cubicBezTo>
                  <a:pt x="1686242" y="164670"/>
                  <a:pt x="1697466" y="175576"/>
                  <a:pt x="1711481" y="175753"/>
                </a:cubicBezTo>
                <a:cubicBezTo>
                  <a:pt x="1725112" y="175749"/>
                  <a:pt x="1736247" y="165423"/>
                  <a:pt x="1736567" y="152490"/>
                </a:cubicBezTo>
                <a:cubicBezTo>
                  <a:pt x="1736893" y="139337"/>
                  <a:pt x="1725925" y="128421"/>
                  <a:pt x="1712068" y="128107"/>
                </a:cubicBezTo>
                <a:close/>
                <a:moveTo>
                  <a:pt x="2013270" y="117112"/>
                </a:moveTo>
                <a:cubicBezTo>
                  <a:pt x="1992499" y="116593"/>
                  <a:pt x="1975214" y="132162"/>
                  <a:pt x="1974671" y="151878"/>
                </a:cubicBezTo>
                <a:cubicBezTo>
                  <a:pt x="1974671" y="151878"/>
                  <a:pt x="1974671" y="151882"/>
                  <a:pt x="1974671" y="151882"/>
                </a:cubicBezTo>
                <a:cubicBezTo>
                  <a:pt x="1974400" y="171864"/>
                  <a:pt x="1991246" y="188270"/>
                  <a:pt x="2012299" y="188528"/>
                </a:cubicBezTo>
                <a:cubicBezTo>
                  <a:pt x="2032690" y="188524"/>
                  <a:pt x="2049364" y="173100"/>
                  <a:pt x="2049901" y="153750"/>
                </a:cubicBezTo>
                <a:cubicBezTo>
                  <a:pt x="2050443" y="134034"/>
                  <a:pt x="2034046" y="117628"/>
                  <a:pt x="2013270" y="117112"/>
                </a:cubicBezTo>
                <a:close/>
                <a:moveTo>
                  <a:pt x="0" y="0"/>
                </a:moveTo>
                <a:lnTo>
                  <a:pt x="2524125" y="0"/>
                </a:lnTo>
                <a:lnTo>
                  <a:pt x="2524125" y="3338513"/>
                </a:lnTo>
                <a:lnTo>
                  <a:pt x="0" y="3338513"/>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GB"/>
              <a:t>Click to add picture</a:t>
            </a:r>
          </a:p>
        </p:txBody>
      </p:sp>
      <p:sp>
        <p:nvSpPr>
          <p:cNvPr id="64" name="Dots">
            <a:extLst>
              <a:ext uri="{FF2B5EF4-FFF2-40B4-BE49-F238E27FC236}">
                <a16:creationId xmlns:a16="http://schemas.microsoft.com/office/drawing/2014/main" id="{6756FC10-BA1F-4145-A18C-32CA39246229}"/>
              </a:ext>
            </a:extLst>
          </p:cNvPr>
          <p:cNvSpPr/>
          <p:nvPr userDrawn="1"/>
        </p:nvSpPr>
        <p:spPr>
          <a:xfrm rot="16200000">
            <a:off x="7037019"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2"/>
          </a:solidFill>
          <a:ln w="4800" cap="flat">
            <a:noFill/>
            <a:prstDash val="solid"/>
            <a:miter/>
          </a:ln>
        </p:spPr>
        <p:txBody>
          <a:bodyPr rtlCol="0" anchor="ctr"/>
          <a:lstStyle/>
          <a:p>
            <a:endParaRPr lang="en-GB"/>
          </a:p>
        </p:txBody>
      </p:sp>
    </p:spTree>
    <p:extLst>
      <p:ext uri="{BB962C8B-B14F-4D97-AF65-F5344CB8AC3E}">
        <p14:creationId xmlns:p14="http://schemas.microsoft.com/office/powerpoint/2010/main" val="1961073973"/>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1.xml"/><Relationship Id="rId61"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8" y="231774"/>
            <a:ext cx="8569325" cy="1008064"/>
          </a:xfrm>
          <a:prstGeom prst="rect">
            <a:avLst/>
          </a:prstGeom>
        </p:spPr>
        <p:txBody>
          <a:bodyPr vert="horz" lIns="0" tIns="0" rIns="0" bIns="0" rtlCol="0" anchor="t">
            <a:noAutofit/>
          </a:bodyPr>
          <a:lstStyle/>
          <a:p>
            <a:r>
              <a:rPr lang="en-GB"/>
              <a:t>Click to add title</a:t>
            </a:r>
          </a:p>
        </p:txBody>
      </p:sp>
      <p:sp>
        <p:nvSpPr>
          <p:cNvPr id="3" name="Text Placeholder 2"/>
          <p:cNvSpPr>
            <a:spLocks noGrp="1"/>
          </p:cNvSpPr>
          <p:nvPr>
            <p:ph type="body" idx="1"/>
          </p:nvPr>
        </p:nvSpPr>
        <p:spPr>
          <a:xfrm>
            <a:off x="287338" y="1384301"/>
            <a:ext cx="8569324" cy="3240088"/>
          </a:xfrm>
          <a:prstGeom prst="rect">
            <a:avLst/>
          </a:prstGeom>
        </p:spPr>
        <p:txBody>
          <a:bodyPr vert="horz" lIns="0" tIns="0" rIns="0" bIns="0" rtlCol="0">
            <a:normAutofit/>
          </a:body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429054" y="4889414"/>
            <a:ext cx="2057400" cy="129382"/>
          </a:xfrm>
          <a:prstGeom prst="rect">
            <a:avLst/>
          </a:prstGeom>
        </p:spPr>
        <p:txBody>
          <a:bodyPr vert="horz" lIns="0" tIns="0" rIns="0" bIns="0" rtlCol="0" anchor="ctr"/>
          <a:lstStyle>
            <a:lvl1pPr algn="r">
              <a:defRPr sz="700">
                <a:solidFill>
                  <a:srgbClr val="BEBEBE"/>
                </a:solidFill>
              </a:defRPr>
            </a:lvl1pPr>
          </a:lstStyle>
          <a:p>
            <a:r>
              <a:rPr lang="en-US"/>
              <a:t>December 14, 2021</a:t>
            </a:r>
            <a:endParaRPr lang="en-GB"/>
          </a:p>
        </p:txBody>
      </p:sp>
      <p:sp>
        <p:nvSpPr>
          <p:cNvPr id="5" name="Footer Placeholder 4"/>
          <p:cNvSpPr>
            <a:spLocks noGrp="1"/>
          </p:cNvSpPr>
          <p:nvPr>
            <p:ph type="ftr" sz="quarter" idx="3"/>
          </p:nvPr>
        </p:nvSpPr>
        <p:spPr>
          <a:xfrm>
            <a:off x="1030621" y="4889414"/>
            <a:ext cx="513396" cy="129382"/>
          </a:xfrm>
          <a:prstGeom prst="rect">
            <a:avLst/>
          </a:prstGeom>
        </p:spPr>
        <p:txBody>
          <a:bodyPr vert="horz" wrap="none" lIns="0" tIns="0" rIns="0" bIns="0" rtlCol="0" anchor="ctr"/>
          <a:lstStyle>
            <a:lvl1pPr algn="l">
              <a:defRPr sz="700">
                <a:solidFill>
                  <a:srgbClr val="BEBEBE"/>
                </a:solidFill>
              </a:defRPr>
            </a:lvl1pPr>
          </a:lstStyle>
          <a:p>
            <a:r>
              <a:rPr lang="en-GB"/>
              <a:t>Internal</a:t>
            </a:r>
          </a:p>
        </p:txBody>
      </p:sp>
      <p:sp>
        <p:nvSpPr>
          <p:cNvPr id="6" name="Slide Number Placeholder 5"/>
          <p:cNvSpPr>
            <a:spLocks noGrp="1"/>
          </p:cNvSpPr>
          <p:nvPr>
            <p:ph type="sldNum" sz="quarter" idx="4"/>
          </p:nvPr>
        </p:nvSpPr>
        <p:spPr>
          <a:xfrm>
            <a:off x="8532687" y="4889414"/>
            <a:ext cx="316567" cy="129382"/>
          </a:xfrm>
          <a:prstGeom prst="rect">
            <a:avLst/>
          </a:prstGeom>
        </p:spPr>
        <p:txBody>
          <a:bodyPr vert="horz" lIns="0" tIns="0" rIns="0" bIns="0" rtlCol="0" anchor="ctr"/>
          <a:lstStyle>
            <a:lvl1pPr algn="r">
              <a:defRPr sz="700">
                <a:solidFill>
                  <a:srgbClr val="BEBEBE"/>
                </a:solidFill>
              </a:defRPr>
            </a:lvl1pPr>
          </a:lstStyle>
          <a:p>
            <a:fld id="{61E25E67-CBB9-434B-BBF7-0A5E970272B8}" type="slidenum">
              <a:rPr lang="en-GB" smtClean="0"/>
              <a:pPr/>
              <a:t>‹#›</a:t>
            </a:fld>
            <a:endParaRPr lang="en-GB"/>
          </a:p>
        </p:txBody>
      </p:sp>
      <p:grpSp>
        <p:nvGrpSpPr>
          <p:cNvPr id="21" name="Graphic 19">
            <a:extLst>
              <a:ext uri="{FF2B5EF4-FFF2-40B4-BE49-F238E27FC236}">
                <a16:creationId xmlns:a16="http://schemas.microsoft.com/office/drawing/2014/main" id="{25FB6CBA-568C-4561-9F8B-63353D60C4F8}"/>
              </a:ext>
            </a:extLst>
          </p:cNvPr>
          <p:cNvGrpSpPr/>
          <p:nvPr/>
        </p:nvGrpSpPr>
        <p:grpSpPr>
          <a:xfrm>
            <a:off x="294595" y="4913727"/>
            <a:ext cx="487916" cy="81562"/>
            <a:chOff x="301852" y="4913727"/>
            <a:chExt cx="487916" cy="81562"/>
          </a:xfrm>
          <a:solidFill>
            <a:srgbClr val="BEBEBE"/>
          </a:solidFill>
        </p:grpSpPr>
        <p:sp>
          <p:nvSpPr>
            <p:cNvPr id="22" name="Freeform: Shape 21">
              <a:extLst>
                <a:ext uri="{FF2B5EF4-FFF2-40B4-BE49-F238E27FC236}">
                  <a16:creationId xmlns:a16="http://schemas.microsoft.com/office/drawing/2014/main" id="{CD5553F2-FBCD-4BC0-89B1-C3C6B071A465}"/>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6E97CA0-2B3D-4EC7-8814-4B1885DAA8A1}"/>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436BE29-9A5E-4924-96C1-C8FD6399636D}"/>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4302BD2-1721-4C2B-918F-37EDB2DA213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AA81E65-F43B-4507-962E-4E125887B53C}"/>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8C82DF7-08D7-4B3C-A2EE-3F151BD3E0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E78D303-7B1B-4CA5-98B1-5150A7C5556C}"/>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945B777B-422A-42E1-9FEF-493C5441CEB7}"/>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0D0337E-6257-43B6-8A33-5D5B00F11F62}"/>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BCDA05F-0DFB-434E-8D63-F21AC9981CFC}"/>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61AAF30-1E5F-4CD3-9063-4CD80BA1F755}"/>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A0A60F8-03A2-4F61-B78E-3B95B56313E6}"/>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AFDD46-3F79-4ABA-99B9-5B4F6A10C616}"/>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61AE0C9-4144-43F9-A524-8675A64D4BEF}"/>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CCFBA73-1C05-4642-8FD7-EC0C2827D718}"/>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B432E7C-57D1-4945-8842-A6509C2261F7}"/>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36BA895-901A-4EA1-839D-68CDC919D650}"/>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9773566D-F5D6-45EA-8088-C1671AE93497}"/>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73E19993-6F5D-408F-A761-CFB189BD3ED2}"/>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2609AB2E-EE1C-4E2C-93C7-D22EF0230ADD}"/>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11" name="xxLanguageTextBox">
            <a:extLst>
              <a:ext uri="{FF2B5EF4-FFF2-40B4-BE49-F238E27FC236}">
                <a16:creationId xmlns:a16="http://schemas.microsoft.com/office/drawing/2014/main" id="{58F81A98-8A90-4939-8305-1BD77D15340D}"/>
              </a:ext>
            </a:extLst>
          </p:cNvPr>
          <p:cNvSpPr/>
          <p:nvPr userDrawn="1">
            <p:custDataLst>
              <p:tags r:id="rId57"/>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xxLanguageTextBox">
            <a:extLst>
              <a:ext uri="{FF2B5EF4-FFF2-40B4-BE49-F238E27FC236}">
                <a16:creationId xmlns:a16="http://schemas.microsoft.com/office/drawing/2014/main" id="{0BA9C109-60A0-4CD7-8604-CA1350B8399E}"/>
              </a:ext>
            </a:extLst>
          </p:cNvPr>
          <p:cNvSpPr/>
          <p:nvPr userDrawn="1">
            <p:custDataLst>
              <p:tags r:id="rId58"/>
            </p:custDataLst>
          </p:nvPr>
        </p:nvSpPr>
        <p:spPr>
          <a:xfrm>
            <a:off x="0" y="0"/>
            <a:ext cx="12700" cy="127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xxLanguageTextBox">
            <a:extLst>
              <a:ext uri="{FF2B5EF4-FFF2-40B4-BE49-F238E27FC236}">
                <a16:creationId xmlns:a16="http://schemas.microsoft.com/office/drawing/2014/main" id="{E3424136-D07B-4809-A0D0-DF64A4998C65}"/>
              </a:ext>
            </a:extLst>
          </p:cNvPr>
          <p:cNvSpPr/>
          <p:nvPr userDrawn="1">
            <p:custDataLst>
              <p:tags r:id="rId59"/>
            </p:custDataLst>
          </p:nvPr>
        </p:nvSpPr>
        <p:spPr>
          <a:xfrm>
            <a:off x="0" y="0"/>
            <a:ext cx="12700" cy="127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xxLanguageTextBox">
            <a:extLst>
              <a:ext uri="{FF2B5EF4-FFF2-40B4-BE49-F238E27FC236}">
                <a16:creationId xmlns:a16="http://schemas.microsoft.com/office/drawing/2014/main" id="{44890CA2-8BA5-4DAF-A661-773C108C9506}"/>
              </a:ext>
            </a:extLst>
          </p:cNvPr>
          <p:cNvSpPr/>
          <p:nvPr userDrawn="1">
            <p:custDataLst>
              <p:tags r:id="rId60"/>
            </p:custDataLst>
          </p:nvPr>
        </p:nvSpPr>
        <p:spPr>
          <a:xfrm>
            <a:off x="0" y="0"/>
            <a:ext cx="12700" cy="127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xxLanguageTextBox">
            <a:extLst>
              <a:ext uri="{FF2B5EF4-FFF2-40B4-BE49-F238E27FC236}">
                <a16:creationId xmlns:a16="http://schemas.microsoft.com/office/drawing/2014/main" id="{E61FCD24-C515-4CE0-8F76-ED33AB0DF48C}"/>
              </a:ext>
            </a:extLst>
          </p:cNvPr>
          <p:cNvSpPr/>
          <p:nvPr userDrawn="1">
            <p:custDataLst>
              <p:tags r:id="rId61"/>
            </p:custDataLst>
          </p:nvPr>
        </p:nvSpPr>
        <p:spPr>
          <a:xfrm>
            <a:off x="0" y="0"/>
            <a:ext cx="12700" cy="127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1892878"/>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9" r:id="rId3"/>
    <p:sldLayoutId id="2147483678" r:id="rId4"/>
    <p:sldLayoutId id="2147483700" r:id="rId5"/>
    <p:sldLayoutId id="2147483701" r:id="rId6"/>
    <p:sldLayoutId id="2147483702" r:id="rId7"/>
    <p:sldLayoutId id="2147483682" r:id="rId8"/>
    <p:sldLayoutId id="2147483680" r:id="rId9"/>
    <p:sldLayoutId id="2147483683" r:id="rId10"/>
    <p:sldLayoutId id="2147483684" r:id="rId11"/>
    <p:sldLayoutId id="2147483686" r:id="rId12"/>
    <p:sldLayoutId id="2147483685" r:id="rId13"/>
    <p:sldLayoutId id="2147483687" r:id="rId14"/>
    <p:sldLayoutId id="2147483688" r:id="rId15"/>
    <p:sldLayoutId id="2147483724" r:id="rId16"/>
    <p:sldLayoutId id="2147483725" r:id="rId17"/>
    <p:sldLayoutId id="2147483691" r:id="rId18"/>
    <p:sldLayoutId id="2147483727" r:id="rId19"/>
    <p:sldLayoutId id="2147483730" r:id="rId20"/>
    <p:sldLayoutId id="2147483692" r:id="rId21"/>
    <p:sldLayoutId id="2147483721" r:id="rId22"/>
    <p:sldLayoutId id="2147483731" r:id="rId23"/>
    <p:sldLayoutId id="2147483717" r:id="rId24"/>
    <p:sldLayoutId id="2147483732" r:id="rId25"/>
    <p:sldLayoutId id="2147483733" r:id="rId26"/>
    <p:sldLayoutId id="2147483722" r:id="rId27"/>
    <p:sldLayoutId id="2147483723" r:id="rId28"/>
    <p:sldLayoutId id="2147483672" r:id="rId29"/>
    <p:sldLayoutId id="2147483726" r:id="rId30"/>
    <p:sldLayoutId id="2147483708" r:id="rId31"/>
    <p:sldLayoutId id="2147483719" r:id="rId32"/>
    <p:sldLayoutId id="2147483673" r:id="rId33"/>
    <p:sldLayoutId id="2147483674" r:id="rId34"/>
    <p:sldLayoutId id="2147483675" r:id="rId35"/>
    <p:sldLayoutId id="2147483676" r:id="rId36"/>
    <p:sldLayoutId id="2147483711" r:id="rId37"/>
    <p:sldLayoutId id="2147483710" r:id="rId38"/>
    <p:sldLayoutId id="2147483712" r:id="rId39"/>
    <p:sldLayoutId id="2147483713" r:id="rId40"/>
    <p:sldLayoutId id="2147483714" r:id="rId41"/>
    <p:sldLayoutId id="2147483694" r:id="rId42"/>
    <p:sldLayoutId id="2147483697" r:id="rId43"/>
    <p:sldLayoutId id="2147483695" r:id="rId44"/>
    <p:sldLayoutId id="2147483709" r:id="rId45"/>
    <p:sldLayoutId id="2147483698" r:id="rId46"/>
    <p:sldLayoutId id="2147483699" r:id="rId47"/>
    <p:sldLayoutId id="2147483715" r:id="rId48"/>
    <p:sldLayoutId id="2147483716" r:id="rId49"/>
    <p:sldLayoutId id="2147483706" r:id="rId50"/>
    <p:sldLayoutId id="2147483703" r:id="rId51"/>
    <p:sldLayoutId id="2147483704" r:id="rId52"/>
    <p:sldLayoutId id="2147483705" r:id="rId53"/>
    <p:sldLayoutId id="2147483728" r:id="rId54"/>
    <p:sldLayoutId id="2147483729" r:id="rId55"/>
  </p:sldLayoutIdLst>
  <p:hf hdr="0" dt="0"/>
  <p:txStyles>
    <p:titleStyle>
      <a:lvl1pPr algn="l" defTabSz="6858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171450" indent="-171450" algn="l" defTabSz="6858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1pPr>
      <a:lvl2pPr marL="360363" indent="-180975" algn="l" defTabSz="685800" rtl="0" eaLnBrk="1" latinLnBrk="0" hangingPunct="1">
        <a:lnSpc>
          <a:spcPct val="100000"/>
        </a:lnSpc>
        <a:spcBef>
          <a:spcPts val="375"/>
        </a:spcBef>
        <a:buFont typeface="Arial" panose="020B0604020202020204" pitchFamily="34" charset="0"/>
        <a:buChar char="•"/>
        <a:defRPr sz="1200" kern="1200">
          <a:solidFill>
            <a:schemeClr val="tx1"/>
          </a:solidFill>
          <a:latin typeface="+mn-lt"/>
          <a:ea typeface="+mn-ea"/>
          <a:cs typeface="+mn-cs"/>
        </a:defRPr>
      </a:lvl2pPr>
      <a:lvl3pPr marL="539750" indent="-179388" algn="l" defTabSz="685800" rtl="0" eaLnBrk="1" latinLnBrk="0" hangingPunct="1">
        <a:lnSpc>
          <a:spcPct val="100000"/>
        </a:lnSpc>
        <a:spcBef>
          <a:spcPts val="375"/>
        </a:spcBef>
        <a:buFont typeface="Arial" panose="020B0604020202020204" pitchFamily="34" charset="0"/>
        <a:buChar char="•"/>
        <a:defRPr sz="1100" kern="1200">
          <a:solidFill>
            <a:schemeClr val="tx1"/>
          </a:solidFill>
          <a:latin typeface="+mn-lt"/>
          <a:ea typeface="+mn-ea"/>
          <a:cs typeface="+mn-cs"/>
        </a:defRPr>
      </a:lvl3pPr>
      <a:lvl4pPr marL="719138" indent="-179388" algn="l" defTabSz="685800" rtl="0" eaLnBrk="1" latinLnBrk="0" hangingPunct="1">
        <a:lnSpc>
          <a:spcPct val="100000"/>
        </a:lnSpc>
        <a:spcBef>
          <a:spcPts val="375"/>
        </a:spcBef>
        <a:buFont typeface="Arial" panose="020B0604020202020204" pitchFamily="34" charset="0"/>
        <a:buChar char="•"/>
        <a:defRPr sz="1050" kern="1200">
          <a:solidFill>
            <a:schemeClr val="tx1"/>
          </a:solidFill>
          <a:latin typeface="+mn-lt"/>
          <a:ea typeface="+mn-ea"/>
          <a:cs typeface="+mn-cs"/>
        </a:defRPr>
      </a:lvl4pPr>
      <a:lvl5pPr marL="898525" indent="-179388" algn="l" defTabSz="685800" rtl="0" eaLnBrk="1" latinLnBrk="0" hangingPunct="1">
        <a:lnSpc>
          <a:spcPct val="10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79" userDrawn="1">
          <p15:clr>
            <a:srgbClr val="F26B43"/>
          </p15:clr>
        </p15:guide>
        <p15:guide id="2" orient="horz" pos="146" userDrawn="1">
          <p15:clr>
            <a:srgbClr val="F26B43"/>
          </p15:clr>
        </p15:guide>
        <p15:guide id="3" pos="181" userDrawn="1">
          <p15:clr>
            <a:srgbClr val="F26B43"/>
          </p15:clr>
        </p15:guide>
        <p15:guide id="4" orient="horz" pos="872" userDrawn="1">
          <p15:clr>
            <a:srgbClr val="F26B43"/>
          </p15:clr>
        </p15:guide>
        <p15:guide id="5" orient="horz" pos="2913" userDrawn="1">
          <p15:clr>
            <a:srgbClr val="F26B43"/>
          </p15:clr>
        </p15:guide>
        <p15:guide id="7" orient="horz" pos="7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tbildning.socialstyrelsen.se/learn" TargetMode="Externa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7.xml"/><Relationship Id="rId5" Type="http://schemas.openxmlformats.org/officeDocument/2006/relationships/image" Target="../media/image42.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D9720AB4-7D0C-4CC7-9F73-CA8503EE85DE}"/>
              </a:ext>
            </a:extLst>
          </p:cNvPr>
          <p:cNvPicPr>
            <a:picLocks noGrp="1" noChangeAspect="1"/>
          </p:cNvPicPr>
          <p:nvPr>
            <p:ph type="pic" sz="quarter" idx="14"/>
          </p:nvPr>
        </p:nvPicPr>
        <p:blipFill>
          <a:blip r:embed="rId3"/>
          <a:srcRect l="25961" r="25961"/>
          <a:stretch/>
        </p:blipFill>
        <p:spPr>
          <a:xfrm>
            <a:off x="5485426" y="0"/>
            <a:ext cx="3711600" cy="5143500"/>
          </a:xfrm>
        </p:spPr>
      </p:pic>
      <p:sp>
        <p:nvSpPr>
          <p:cNvPr id="2" name="Title 1">
            <a:extLst>
              <a:ext uri="{FF2B5EF4-FFF2-40B4-BE49-F238E27FC236}">
                <a16:creationId xmlns:a16="http://schemas.microsoft.com/office/drawing/2014/main" id="{2B55C9C9-02E4-467B-997E-6A2B7113BAEE}"/>
              </a:ext>
            </a:extLst>
          </p:cNvPr>
          <p:cNvSpPr>
            <a:spLocks noGrp="1"/>
          </p:cNvSpPr>
          <p:nvPr>
            <p:ph type="ctrTitle"/>
          </p:nvPr>
        </p:nvSpPr>
        <p:spPr/>
        <p:txBody>
          <a:bodyPr/>
          <a:lstStyle/>
          <a:p>
            <a:r>
              <a:rPr lang="sv-SE" sz="3600"/>
              <a:t>Utbildningsmaterial</a:t>
            </a:r>
          </a:p>
        </p:txBody>
      </p:sp>
      <p:sp>
        <p:nvSpPr>
          <p:cNvPr id="3" name="Subtitle 2">
            <a:extLst>
              <a:ext uri="{FF2B5EF4-FFF2-40B4-BE49-F238E27FC236}">
                <a16:creationId xmlns:a16="http://schemas.microsoft.com/office/drawing/2014/main" id="{98A73E63-1E0F-4C55-AA25-CD2D35AF1E8B}"/>
              </a:ext>
            </a:extLst>
          </p:cNvPr>
          <p:cNvSpPr>
            <a:spLocks noGrp="1"/>
          </p:cNvSpPr>
          <p:nvPr>
            <p:ph type="subTitle" idx="1"/>
          </p:nvPr>
        </p:nvSpPr>
        <p:spPr/>
        <p:txBody>
          <a:bodyPr vert="horz" lIns="0" tIns="0" rIns="0" bIns="0" rtlCol="0" anchor="t">
            <a:normAutofit/>
          </a:bodyPr>
          <a:lstStyle/>
          <a:p>
            <a:r>
              <a:rPr lang="en-GB"/>
              <a:t>Lifecare HSL</a:t>
            </a:r>
          </a:p>
          <a:p>
            <a:endParaRPr lang="en-GB"/>
          </a:p>
          <a:p>
            <a:endParaRPr lang="en-GB"/>
          </a:p>
        </p:txBody>
      </p:sp>
      <p:sp>
        <p:nvSpPr>
          <p:cNvPr id="4" name="Text Placeholder 3">
            <a:extLst>
              <a:ext uri="{FF2B5EF4-FFF2-40B4-BE49-F238E27FC236}">
                <a16:creationId xmlns:a16="http://schemas.microsoft.com/office/drawing/2014/main" id="{2275ABC2-5E8B-4AB7-9682-A2D01F55950A}"/>
              </a:ext>
            </a:extLst>
          </p:cNvPr>
          <p:cNvSpPr>
            <a:spLocks noGrp="1"/>
          </p:cNvSpPr>
          <p:nvPr>
            <p:ph type="body" sz="quarter" idx="13"/>
          </p:nvPr>
        </p:nvSpPr>
        <p:spPr/>
        <p:txBody>
          <a:bodyPr vert="horz" lIns="0" tIns="0" rIns="0" bIns="0" rtlCol="0" anchor="t">
            <a:normAutofit/>
          </a:bodyPr>
          <a:lstStyle/>
          <a:p>
            <a:r>
              <a:rPr lang="sv-SE"/>
              <a:t>Verksamhetskonsult HSL		                   2022-03-30</a:t>
            </a:r>
          </a:p>
          <a:p>
            <a:endParaRPr lang="sv-SE"/>
          </a:p>
        </p:txBody>
      </p:sp>
      <p:sp>
        <p:nvSpPr>
          <p:cNvPr id="9" name="textruta 8">
            <a:extLst>
              <a:ext uri="{FF2B5EF4-FFF2-40B4-BE49-F238E27FC236}">
                <a16:creationId xmlns:a16="http://schemas.microsoft.com/office/drawing/2014/main" id="{DEA9C20F-FF72-4518-AB5F-793AA957635E}"/>
              </a:ext>
            </a:extLst>
          </p:cNvPr>
          <p:cNvSpPr txBox="1"/>
          <p:nvPr/>
        </p:nvSpPr>
        <p:spPr>
          <a:xfrm>
            <a:off x="3658575" y="4341376"/>
            <a:ext cx="4355796" cy="645166"/>
          </a:xfrm>
          <a:prstGeom prst="rect">
            <a:avLst/>
          </a:prstGeom>
          <a:noFill/>
        </p:spPr>
        <p:txBody>
          <a:bodyPr wrap="none" rtlCol="0">
            <a:noAutofit/>
          </a:bodyPr>
          <a:lstStyle/>
          <a:p>
            <a:pPr algn="l"/>
            <a:r>
              <a:rPr lang="sv-SE" dirty="0">
                <a:solidFill>
                  <a:schemeClr val="bg1"/>
                </a:solidFill>
              </a:rPr>
              <a:t>Utbildning genomförd 220427/28</a:t>
            </a:r>
          </a:p>
          <a:p>
            <a:pPr algn="l"/>
            <a:r>
              <a:rPr lang="sv-SE" dirty="0">
                <a:solidFill>
                  <a:schemeClr val="bg1"/>
                </a:solidFill>
              </a:rPr>
              <a:t>Elisabeth Nyström, PL GVS12</a:t>
            </a:r>
          </a:p>
        </p:txBody>
      </p:sp>
    </p:spTree>
    <p:extLst>
      <p:ext uri="{BB962C8B-B14F-4D97-AF65-F5344CB8AC3E}">
        <p14:creationId xmlns:p14="http://schemas.microsoft.com/office/powerpoint/2010/main" val="2734097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8F4EEB-4EF3-4F8E-916C-A2355D65C1F2}"/>
              </a:ext>
            </a:extLst>
          </p:cNvPr>
          <p:cNvSpPr>
            <a:spLocks noGrp="1"/>
          </p:cNvSpPr>
          <p:nvPr>
            <p:ph type="title"/>
          </p:nvPr>
        </p:nvSpPr>
        <p:spPr/>
        <p:txBody>
          <a:bodyPr/>
          <a:lstStyle/>
          <a:p>
            <a:r>
              <a:rPr lang="sv-SE"/>
              <a:t>Översikt vårdprocess</a:t>
            </a:r>
            <a:br>
              <a:rPr lang="sv-SE"/>
            </a:br>
            <a:endParaRPr lang="sv-SE"/>
          </a:p>
        </p:txBody>
      </p:sp>
      <p:sp>
        <p:nvSpPr>
          <p:cNvPr id="3" name="Platshållare för sidfot 2">
            <a:extLst>
              <a:ext uri="{FF2B5EF4-FFF2-40B4-BE49-F238E27FC236}">
                <a16:creationId xmlns:a16="http://schemas.microsoft.com/office/drawing/2014/main" id="{69A3349C-DF04-4B01-A91A-67E89FDF443B}"/>
              </a:ext>
            </a:extLst>
          </p:cNvPr>
          <p:cNvSpPr>
            <a:spLocks noGrp="1"/>
          </p:cNvSpPr>
          <p:nvPr>
            <p:ph type="ftr" sz="quarter" idx="15"/>
          </p:nvPr>
        </p:nvSpPr>
        <p:spPr/>
        <p:txBody>
          <a:bodyPr/>
          <a:lstStyle/>
          <a:p>
            <a:r>
              <a:rPr lang="en-GB"/>
              <a:t>Internal</a:t>
            </a:r>
          </a:p>
        </p:txBody>
      </p:sp>
      <p:sp>
        <p:nvSpPr>
          <p:cNvPr id="4" name="Platshållare för bildnummer 3">
            <a:extLst>
              <a:ext uri="{FF2B5EF4-FFF2-40B4-BE49-F238E27FC236}">
                <a16:creationId xmlns:a16="http://schemas.microsoft.com/office/drawing/2014/main" id="{8E2B9FE7-AC00-4638-A345-9847FE2F5F48}"/>
              </a:ext>
            </a:extLst>
          </p:cNvPr>
          <p:cNvSpPr>
            <a:spLocks noGrp="1"/>
          </p:cNvSpPr>
          <p:nvPr>
            <p:ph type="sldNum" sz="quarter" idx="16"/>
          </p:nvPr>
        </p:nvSpPr>
        <p:spPr/>
        <p:txBody>
          <a:bodyPr/>
          <a:lstStyle/>
          <a:p>
            <a:fld id="{61E25E67-CBB9-434B-BBF7-0A5E970272B8}" type="slidenum">
              <a:rPr lang="en-GB" smtClean="0"/>
              <a:pPr/>
              <a:t>10</a:t>
            </a:fld>
            <a:endParaRPr lang="en-GB"/>
          </a:p>
        </p:txBody>
      </p:sp>
      <p:pic>
        <p:nvPicPr>
          <p:cNvPr id="6" name="Bildobjekt 5">
            <a:extLst>
              <a:ext uri="{FF2B5EF4-FFF2-40B4-BE49-F238E27FC236}">
                <a16:creationId xmlns:a16="http://schemas.microsoft.com/office/drawing/2014/main" id="{7A87822D-6FAB-41BD-B674-B249CB825ED1}"/>
              </a:ext>
            </a:extLst>
          </p:cNvPr>
          <p:cNvPicPr>
            <a:picLocks noChangeAspect="1"/>
          </p:cNvPicPr>
          <p:nvPr/>
        </p:nvPicPr>
        <p:blipFill>
          <a:blip r:embed="rId2"/>
          <a:stretch>
            <a:fillRect/>
          </a:stretch>
        </p:blipFill>
        <p:spPr>
          <a:xfrm>
            <a:off x="294202" y="944656"/>
            <a:ext cx="4277798" cy="2571750"/>
          </a:xfrm>
          <a:prstGeom prst="rect">
            <a:avLst/>
          </a:prstGeom>
          <a:effectLst>
            <a:outerShdw blurRad="50800" dist="38100" dir="2700000" algn="tl" rotWithShape="0">
              <a:prstClr val="black">
                <a:alpha val="40000"/>
              </a:prstClr>
            </a:outerShdw>
          </a:effectLst>
        </p:spPr>
      </p:pic>
      <p:cxnSp>
        <p:nvCxnSpPr>
          <p:cNvPr id="7" name="Rak pilkoppling 6">
            <a:extLst>
              <a:ext uri="{FF2B5EF4-FFF2-40B4-BE49-F238E27FC236}">
                <a16:creationId xmlns:a16="http://schemas.microsoft.com/office/drawing/2014/main" id="{B61A268A-5844-4506-895F-BCBE6519971C}"/>
              </a:ext>
            </a:extLst>
          </p:cNvPr>
          <p:cNvCxnSpPr>
            <a:cxnSpLocks/>
          </p:cNvCxnSpPr>
          <p:nvPr/>
        </p:nvCxnSpPr>
        <p:spPr>
          <a:xfrm>
            <a:off x="294202" y="1896035"/>
            <a:ext cx="201530" cy="232514"/>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ktangel: rundade hörn 9">
            <a:extLst>
              <a:ext uri="{FF2B5EF4-FFF2-40B4-BE49-F238E27FC236}">
                <a16:creationId xmlns:a16="http://schemas.microsoft.com/office/drawing/2014/main" id="{B384A1C5-26ED-4CE3-ADA5-F1CDAD9B8F84}"/>
              </a:ext>
            </a:extLst>
          </p:cNvPr>
          <p:cNvSpPr/>
          <p:nvPr/>
        </p:nvSpPr>
        <p:spPr>
          <a:xfrm>
            <a:off x="1696501" y="2571750"/>
            <a:ext cx="736600" cy="151280"/>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24E0D50C-7EF1-4DCD-B049-7204323DE54F}"/>
              </a:ext>
            </a:extLst>
          </p:cNvPr>
          <p:cNvSpPr/>
          <p:nvPr/>
        </p:nvSpPr>
        <p:spPr>
          <a:xfrm>
            <a:off x="1663561" y="1665427"/>
            <a:ext cx="736600" cy="151280"/>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D42BBCC5-20AC-4224-8BD8-983EA079D26A}"/>
              </a:ext>
            </a:extLst>
          </p:cNvPr>
          <p:cNvSpPr txBox="1"/>
          <p:nvPr/>
        </p:nvSpPr>
        <p:spPr>
          <a:xfrm>
            <a:off x="4751061" y="898944"/>
            <a:ext cx="3926541" cy="1479177"/>
          </a:xfrm>
          <a:prstGeom prst="rect">
            <a:avLst/>
          </a:prstGeom>
          <a:noFill/>
        </p:spPr>
        <p:txBody>
          <a:bodyPr wrap="square" rtlCol="0">
            <a:noAutofit/>
          </a:bodyPr>
          <a:lstStyle/>
          <a:p>
            <a:pPr algn="l"/>
            <a:r>
              <a:rPr lang="sv-SE" sz="1200"/>
              <a:t>När du sökt fram en patient, kan du klicka på vårdprocess, så hamnar du på ”Översikt vårdprocess” </a:t>
            </a:r>
          </a:p>
          <a:p>
            <a:pPr algn="l"/>
            <a:endParaRPr lang="sv-SE" sz="1200"/>
          </a:p>
          <a:p>
            <a:pPr algn="l"/>
            <a:r>
              <a:rPr lang="sv-SE" sz="1200"/>
              <a:t>Du ser vad som finns i den aktuella vårdprocessen. </a:t>
            </a:r>
          </a:p>
          <a:p>
            <a:pPr algn="l"/>
            <a:endParaRPr lang="sv-SE" sz="1200"/>
          </a:p>
          <a:p>
            <a:pPr algn="l"/>
            <a:r>
              <a:rPr lang="sv-SE" sz="1200"/>
              <a:t>Du kan gå till aktuell information genom att klicka på rubriken exempelvis ”Vårdbegäran” och  ”Behandlingsplan”. </a:t>
            </a:r>
          </a:p>
          <a:p>
            <a:pPr algn="l"/>
            <a:endParaRPr lang="sv-SE" sz="1200"/>
          </a:p>
          <a:p>
            <a:pPr algn="l"/>
            <a:r>
              <a:rPr lang="sv-SE" sz="1200"/>
              <a:t>I vårdprocessen kan det finnas en eller flera utredande planer och en eller flera behandlande planer. Annat som kan kopplas till vårdprocessen är Infogade dokument, Bedömning (tillval) och Annan dokumentation. </a:t>
            </a:r>
          </a:p>
          <a:p>
            <a:pPr algn="l"/>
            <a:endParaRPr lang="sv-SE" sz="1200"/>
          </a:p>
          <a:p>
            <a:pPr algn="l"/>
            <a:endParaRPr lang="sv-SE" sz="1200"/>
          </a:p>
        </p:txBody>
      </p:sp>
      <p:sp>
        <p:nvSpPr>
          <p:cNvPr id="12" name="textruta 11">
            <a:extLst>
              <a:ext uri="{FF2B5EF4-FFF2-40B4-BE49-F238E27FC236}">
                <a16:creationId xmlns:a16="http://schemas.microsoft.com/office/drawing/2014/main" id="{2B4E5FB6-03C3-4FEF-980B-40B353E77AF0}"/>
              </a:ext>
            </a:extLst>
          </p:cNvPr>
          <p:cNvSpPr txBox="1"/>
          <p:nvPr/>
        </p:nvSpPr>
        <p:spPr>
          <a:xfrm>
            <a:off x="556784" y="3845858"/>
            <a:ext cx="3752634" cy="611842"/>
          </a:xfrm>
          <a:prstGeom prst="rect">
            <a:avLst/>
          </a:prstGeom>
          <a:noFill/>
        </p:spPr>
        <p:txBody>
          <a:bodyPr wrap="square" rtlCol="0">
            <a:noAutofit/>
          </a:bodyPr>
          <a:lstStyle/>
          <a:p>
            <a:pPr algn="l"/>
            <a:r>
              <a:rPr lang="sv-SE" sz="1200"/>
              <a:t>I översikten Hälsoplan ser du också vårdprocessen och pågående utrednings- och behandlingsplaner. (Se vidare i nästa PP-bild om ”Hälsoplan”) </a:t>
            </a:r>
          </a:p>
        </p:txBody>
      </p:sp>
    </p:spTree>
    <p:extLst>
      <p:ext uri="{BB962C8B-B14F-4D97-AF65-F5344CB8AC3E}">
        <p14:creationId xmlns:p14="http://schemas.microsoft.com/office/powerpoint/2010/main" val="370149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6" descr="En bild som visar text&#10;&#10;Automatiskt genererad beskrivning">
            <a:extLst>
              <a:ext uri="{FF2B5EF4-FFF2-40B4-BE49-F238E27FC236}">
                <a16:creationId xmlns:a16="http://schemas.microsoft.com/office/drawing/2014/main" id="{E4EBA298-0158-9DA9-B8B4-936728171E90}"/>
              </a:ext>
            </a:extLst>
          </p:cNvPr>
          <p:cNvPicPr>
            <a:picLocks noChangeAspect="1"/>
          </p:cNvPicPr>
          <p:nvPr/>
        </p:nvPicPr>
        <p:blipFill>
          <a:blip r:embed="rId3"/>
          <a:stretch>
            <a:fillRect/>
          </a:stretch>
        </p:blipFill>
        <p:spPr>
          <a:xfrm>
            <a:off x="305218" y="1124896"/>
            <a:ext cx="4589585" cy="362849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a:xfrm>
            <a:off x="287338" y="251944"/>
            <a:ext cx="7524750" cy="1008063"/>
          </a:xfrm>
        </p:spPr>
        <p:txBody>
          <a:bodyPr/>
          <a:lstStyle/>
          <a:p>
            <a:r>
              <a:rPr lang="sv-SE"/>
              <a:t>Hälsoplan</a:t>
            </a:r>
            <a:r>
              <a:rPr lang="en-GB"/>
              <a:t/>
            </a:r>
            <a:br>
              <a:rPr lang="en-GB"/>
            </a:br>
            <a:r>
              <a:rPr lang="en-GB"/>
              <a:t/>
            </a:r>
            <a:br>
              <a:rPr lang="en-GB"/>
            </a:br>
            <a:r>
              <a:rPr lang="sv-SE" sz="1200"/>
              <a:t>I Patientmeny har du översiktsbilden </a:t>
            </a:r>
            <a:r>
              <a:rPr lang="sv-SE" sz="1200" b="1"/>
              <a:t>Hälsoplan</a:t>
            </a:r>
            <a:r>
              <a:rPr lang="sv-SE" sz="1200"/>
              <a:t> med vårdprocess, utrednings- och behandlingsplaner. </a:t>
            </a:r>
            <a:endParaRPr lang="en-GB"/>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smtClean="0"/>
              <a:t>11</a:t>
            </a:fld>
            <a:endParaRPr lang="en-GB"/>
          </a:p>
        </p:txBody>
      </p:sp>
      <p:sp>
        <p:nvSpPr>
          <p:cNvPr id="8" name="Content Placeholder 7">
            <a:extLst>
              <a:ext uri="{FF2B5EF4-FFF2-40B4-BE49-F238E27FC236}">
                <a16:creationId xmlns:a16="http://schemas.microsoft.com/office/drawing/2014/main" id="{17BFADD8-8523-4694-B2EB-EC035E87B85D}"/>
              </a:ext>
            </a:extLst>
          </p:cNvPr>
          <p:cNvSpPr>
            <a:spLocks noGrp="1"/>
          </p:cNvSpPr>
          <p:nvPr>
            <p:ph idx="1"/>
          </p:nvPr>
        </p:nvSpPr>
        <p:spPr/>
        <p:txBody>
          <a:bodyPr vert="horz" lIns="0" tIns="0" rIns="0" bIns="0" rtlCol="0" anchor="t">
            <a:normAutofit/>
          </a:bodyPr>
          <a:lstStyle/>
          <a:p>
            <a:endParaRPr lang="en-GB"/>
          </a:p>
          <a:p>
            <a:pPr marL="0" indent="0">
              <a:buNone/>
            </a:pPr>
            <a:endParaRPr lang="en-GB"/>
          </a:p>
          <a:p>
            <a:pPr marL="0" indent="0">
              <a:buNone/>
            </a:pPr>
            <a:endParaRPr lang="en-GB" sz="4000">
              <a:highlight>
                <a:srgbClr val="FFFF00"/>
              </a:highlight>
            </a:endParaRPr>
          </a:p>
        </p:txBody>
      </p:sp>
      <p:sp>
        <p:nvSpPr>
          <p:cNvPr id="7" name="Rektangel: rundade hörn 6">
            <a:extLst>
              <a:ext uri="{FF2B5EF4-FFF2-40B4-BE49-F238E27FC236}">
                <a16:creationId xmlns:a16="http://schemas.microsoft.com/office/drawing/2014/main" id="{E24138AB-475C-4874-8931-1D9B8C9507E9}"/>
              </a:ext>
            </a:extLst>
          </p:cNvPr>
          <p:cNvSpPr/>
          <p:nvPr/>
        </p:nvSpPr>
        <p:spPr>
          <a:xfrm>
            <a:off x="287338" y="2057400"/>
            <a:ext cx="647844" cy="207177"/>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5287DA33-6428-4405-A67F-7174A096F2B2}"/>
              </a:ext>
            </a:extLst>
          </p:cNvPr>
          <p:cNvSpPr txBox="1"/>
          <p:nvPr/>
        </p:nvSpPr>
        <p:spPr>
          <a:xfrm>
            <a:off x="5084618" y="2264577"/>
            <a:ext cx="3186545" cy="914400"/>
          </a:xfrm>
          <a:prstGeom prst="rect">
            <a:avLst/>
          </a:prstGeom>
          <a:noFill/>
        </p:spPr>
        <p:txBody>
          <a:bodyPr wrap="none" rtlCol="0">
            <a:noAutofit/>
          </a:bodyPr>
          <a:lstStyle/>
          <a:p>
            <a:pPr algn="l"/>
            <a:r>
              <a:rPr lang="sv-SE" sz="1200"/>
              <a:t>Genom att klicka på aktuell plan så ser du </a:t>
            </a:r>
          </a:p>
          <a:p>
            <a:pPr algn="l"/>
            <a:r>
              <a:rPr lang="sv-SE" sz="1200"/>
              <a:t>aktuella åtgärder. Det kan finnas åtgärder </a:t>
            </a:r>
          </a:p>
          <a:p>
            <a:pPr algn="l"/>
            <a:r>
              <a:rPr lang="sv-SE" sz="1200"/>
              <a:t>som inte är kopplade till en plan. Dessa </a:t>
            </a:r>
          </a:p>
          <a:p>
            <a:pPr algn="l"/>
            <a:r>
              <a:rPr lang="sv-SE" sz="1200"/>
              <a:t>presenteras längst ner under Övriga åtgärder.</a:t>
            </a:r>
          </a:p>
        </p:txBody>
      </p:sp>
      <p:sp>
        <p:nvSpPr>
          <p:cNvPr id="9" name="Rektangel: rundade hörn 8">
            <a:extLst>
              <a:ext uri="{FF2B5EF4-FFF2-40B4-BE49-F238E27FC236}">
                <a16:creationId xmlns:a16="http://schemas.microsoft.com/office/drawing/2014/main" id="{C28AE196-B9EA-450C-9B3A-4AAC66F3AC0F}"/>
              </a:ext>
            </a:extLst>
          </p:cNvPr>
          <p:cNvSpPr/>
          <p:nvPr/>
        </p:nvSpPr>
        <p:spPr>
          <a:xfrm>
            <a:off x="1596593" y="2925287"/>
            <a:ext cx="1312862" cy="207177"/>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049BFB06-7287-4689-973A-D31E5127CF96}"/>
              </a:ext>
            </a:extLst>
          </p:cNvPr>
          <p:cNvSpPr/>
          <p:nvPr/>
        </p:nvSpPr>
        <p:spPr>
          <a:xfrm>
            <a:off x="1544017" y="4128655"/>
            <a:ext cx="464892" cy="180109"/>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056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Skapa vårdbegäran (1 av 2)</a:t>
            </a:r>
            <a:br>
              <a:rPr lang="sv-SE"/>
            </a:br>
            <a:r>
              <a:rPr lang="sv-SE"/>
              <a:t/>
            </a:r>
            <a:br>
              <a:rPr lang="sv-SE"/>
            </a:br>
            <a:endParaRPr lang="sv-SE"/>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smtClean="0"/>
              <a:t>12</a:t>
            </a:fld>
            <a:endParaRPr lang="en-GB"/>
          </a:p>
        </p:txBody>
      </p:sp>
      <p:pic>
        <p:nvPicPr>
          <p:cNvPr id="4" name="Bildobjekt 3">
            <a:extLst>
              <a:ext uri="{FF2B5EF4-FFF2-40B4-BE49-F238E27FC236}">
                <a16:creationId xmlns:a16="http://schemas.microsoft.com/office/drawing/2014/main" id="{66A1C870-806B-454E-8739-1CB049483D04}"/>
              </a:ext>
            </a:extLst>
          </p:cNvPr>
          <p:cNvPicPr>
            <a:picLocks noChangeAspect="1"/>
          </p:cNvPicPr>
          <p:nvPr/>
        </p:nvPicPr>
        <p:blipFill>
          <a:blip r:embed="rId3"/>
          <a:stretch>
            <a:fillRect/>
          </a:stretch>
        </p:blipFill>
        <p:spPr>
          <a:xfrm>
            <a:off x="287339" y="707004"/>
            <a:ext cx="4942662" cy="3348959"/>
          </a:xfrm>
          <a:prstGeom prst="rect">
            <a:avLst/>
          </a:prstGeom>
          <a:effectLst>
            <a:outerShdw blurRad="50800" dist="38100" dir="2700000" algn="tl" rotWithShape="0">
              <a:prstClr val="black">
                <a:alpha val="40000"/>
              </a:prstClr>
            </a:outerShdw>
          </a:effectLst>
        </p:spPr>
      </p:pic>
      <p:sp>
        <p:nvSpPr>
          <p:cNvPr id="7" name="textruta 6">
            <a:extLst>
              <a:ext uri="{FF2B5EF4-FFF2-40B4-BE49-F238E27FC236}">
                <a16:creationId xmlns:a16="http://schemas.microsoft.com/office/drawing/2014/main" id="{6B3ED3AB-4372-4B89-B6DA-270D0B71000C}"/>
              </a:ext>
            </a:extLst>
          </p:cNvPr>
          <p:cNvSpPr txBox="1"/>
          <p:nvPr/>
        </p:nvSpPr>
        <p:spPr>
          <a:xfrm>
            <a:off x="5573806" y="685159"/>
            <a:ext cx="2777346" cy="2837970"/>
          </a:xfrm>
          <a:prstGeom prst="rect">
            <a:avLst/>
          </a:prstGeom>
          <a:noFill/>
        </p:spPr>
        <p:txBody>
          <a:bodyPr wrap="square" lIns="91440" tIns="45720" rIns="91440" bIns="45720" rtlCol="0" anchor="t">
            <a:noAutofit/>
          </a:bodyPr>
          <a:lstStyle/>
          <a:p>
            <a:pPr algn="l"/>
            <a:r>
              <a:rPr lang="sv-SE" sz="1400"/>
              <a:t>För att komma till Vårdbegäran, klickar du på toppmeny och väljer där “Vårdbegäran”. Därefter väljer du “Lägg till”.</a:t>
            </a:r>
          </a:p>
          <a:p>
            <a:pPr algn="l"/>
            <a:endParaRPr lang="sv-SE" sz="1400"/>
          </a:p>
          <a:p>
            <a:pPr algn="l"/>
            <a:r>
              <a:rPr lang="sv-SE" sz="1400"/>
              <a:t>Fyll i patientens uppgifter.</a:t>
            </a:r>
          </a:p>
          <a:p>
            <a:pPr algn="l"/>
            <a:endParaRPr lang="sv-SE" sz="1400"/>
          </a:p>
          <a:p>
            <a:r>
              <a:rPr lang="sv-SE" sz="1400"/>
              <a:t>Obligatoriska uppgifter  är markerade med </a:t>
            </a:r>
            <a:r>
              <a:rPr lang="sv-SE" sz="1400" b="1"/>
              <a:t> </a:t>
            </a:r>
            <a:r>
              <a:rPr lang="sv-SE" sz="1400" b="1">
                <a:solidFill>
                  <a:srgbClr val="FF0000"/>
                </a:solidFill>
              </a:rPr>
              <a:t>*</a:t>
            </a:r>
          </a:p>
          <a:p>
            <a:pPr algn="l"/>
            <a:endParaRPr lang="sv-SE" sz="1400">
              <a:solidFill>
                <a:srgbClr val="FF0000"/>
              </a:solidFill>
            </a:endParaRPr>
          </a:p>
          <a:p>
            <a:pPr algn="l"/>
            <a:r>
              <a:rPr lang="sv-SE" sz="1400"/>
              <a:t>Klicka sedan på Nästa.</a:t>
            </a:r>
          </a:p>
        </p:txBody>
      </p:sp>
      <p:sp>
        <p:nvSpPr>
          <p:cNvPr id="9" name="Rektangel: rundade hörn 8">
            <a:extLst>
              <a:ext uri="{FF2B5EF4-FFF2-40B4-BE49-F238E27FC236}">
                <a16:creationId xmlns:a16="http://schemas.microsoft.com/office/drawing/2014/main" id="{98B88400-0E4F-4867-A9A7-35A68B4C5E51}"/>
              </a:ext>
            </a:extLst>
          </p:cNvPr>
          <p:cNvSpPr/>
          <p:nvPr/>
        </p:nvSpPr>
        <p:spPr>
          <a:xfrm>
            <a:off x="4399877" y="3849768"/>
            <a:ext cx="736600" cy="206195"/>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1399D2AA-96D9-4537-8840-9569E7857C31}"/>
              </a:ext>
            </a:extLst>
          </p:cNvPr>
          <p:cNvSpPr/>
          <p:nvPr/>
        </p:nvSpPr>
        <p:spPr>
          <a:xfrm>
            <a:off x="221876" y="903187"/>
            <a:ext cx="1270747" cy="206195"/>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1876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Skapa vårdbegäran (2 av 2)</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smtClean="0"/>
              <a:t>13</a:t>
            </a:fld>
            <a:endParaRPr lang="en-GB"/>
          </a:p>
        </p:txBody>
      </p:sp>
      <p:pic>
        <p:nvPicPr>
          <p:cNvPr id="4" name="Platshållare för innehåll 3">
            <a:extLst>
              <a:ext uri="{FF2B5EF4-FFF2-40B4-BE49-F238E27FC236}">
                <a16:creationId xmlns:a16="http://schemas.microsoft.com/office/drawing/2014/main" id="{EE926644-19D9-4E60-8614-C8AB298184D6}"/>
              </a:ext>
            </a:extLst>
          </p:cNvPr>
          <p:cNvPicPr>
            <a:picLocks noGrp="1" noChangeAspect="1"/>
          </p:cNvPicPr>
          <p:nvPr>
            <p:ph idx="1"/>
          </p:nvPr>
        </p:nvPicPr>
        <p:blipFill>
          <a:blip r:embed="rId3"/>
          <a:stretch>
            <a:fillRect/>
          </a:stretch>
        </p:blipFill>
        <p:spPr>
          <a:xfrm>
            <a:off x="231498" y="932487"/>
            <a:ext cx="5443366" cy="3452207"/>
          </a:xfrm>
        </p:spPr>
      </p:pic>
      <p:cxnSp>
        <p:nvCxnSpPr>
          <p:cNvPr id="9" name="Rak pilkoppling 8">
            <a:extLst>
              <a:ext uri="{FF2B5EF4-FFF2-40B4-BE49-F238E27FC236}">
                <a16:creationId xmlns:a16="http://schemas.microsoft.com/office/drawing/2014/main" id="{BC375029-8A6C-4767-BFE7-CFA284A13702}"/>
              </a:ext>
            </a:extLst>
          </p:cNvPr>
          <p:cNvCxnSpPr>
            <a:cxnSpLocks/>
          </p:cNvCxnSpPr>
          <p:nvPr/>
        </p:nvCxnSpPr>
        <p:spPr>
          <a:xfrm flipH="1">
            <a:off x="932782" y="1269892"/>
            <a:ext cx="408668" cy="246239"/>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rundade hörn 13">
            <a:extLst>
              <a:ext uri="{FF2B5EF4-FFF2-40B4-BE49-F238E27FC236}">
                <a16:creationId xmlns:a16="http://schemas.microsoft.com/office/drawing/2014/main" id="{C3BF958C-134F-4F29-A25E-E5B9C51D245E}"/>
              </a:ext>
            </a:extLst>
          </p:cNvPr>
          <p:cNvSpPr/>
          <p:nvPr/>
        </p:nvSpPr>
        <p:spPr>
          <a:xfrm>
            <a:off x="162313" y="2505875"/>
            <a:ext cx="4339885" cy="13262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C7F369E1-FCA7-4853-9240-309B9627C835}"/>
              </a:ext>
            </a:extLst>
          </p:cNvPr>
          <p:cNvSpPr txBox="1"/>
          <p:nvPr/>
        </p:nvSpPr>
        <p:spPr>
          <a:xfrm>
            <a:off x="4872796" y="231774"/>
            <a:ext cx="3134088" cy="2806021"/>
          </a:xfrm>
          <a:prstGeom prst="rect">
            <a:avLst/>
          </a:prstGeom>
          <a:noFill/>
        </p:spPr>
        <p:txBody>
          <a:bodyPr wrap="square" rtlCol="0">
            <a:noAutofit/>
          </a:bodyPr>
          <a:lstStyle/>
          <a:p>
            <a:pPr algn="l"/>
            <a:r>
              <a:rPr lang="sv-SE" sz="1200"/>
              <a:t>• Organisation: Den organisationsenhet där patienten befinner sig. </a:t>
            </a:r>
          </a:p>
          <a:p>
            <a:pPr algn="l"/>
            <a:r>
              <a:rPr lang="sv-SE" sz="1200"/>
              <a:t>• Tidpunkt: </a:t>
            </a:r>
            <a:r>
              <a:rPr lang="sv-SE" sz="1200" err="1"/>
              <a:t>åååå-mm-dd</a:t>
            </a:r>
            <a:r>
              <a:rPr lang="sv-SE" sz="1200"/>
              <a:t> och tid. Klicka i fältet om du vill ändra. </a:t>
            </a:r>
          </a:p>
          <a:p>
            <a:pPr algn="l"/>
            <a:r>
              <a:rPr lang="sv-SE" sz="1200"/>
              <a:t>• Från vem: Från vem kom denna vårdbegäran exempelvis: patienten, omsorgspersonal, god man eller via remiss från annan vårdgivare. </a:t>
            </a:r>
          </a:p>
          <a:p>
            <a:pPr algn="l"/>
            <a:r>
              <a:rPr lang="sv-SE" sz="1200"/>
              <a:t>• Kontaktorsakskategori: Välj kategori. Här är det ICF eller ”enklare val” anpassade för ”Annan personal” det vill säga ej legitimerad personal. </a:t>
            </a:r>
          </a:p>
          <a:p>
            <a:pPr algn="l"/>
            <a:r>
              <a:rPr lang="sv-SE" sz="1200"/>
              <a:t>• Kontaktorsakstyp: Välj orsakstyp från valbara ICF nivåer </a:t>
            </a:r>
          </a:p>
          <a:p>
            <a:pPr algn="l"/>
            <a:r>
              <a:rPr lang="sv-SE" sz="1200"/>
              <a:t>• Situation: Vad är situationen? </a:t>
            </a:r>
          </a:p>
          <a:p>
            <a:pPr algn="l"/>
            <a:r>
              <a:rPr lang="sv-SE" sz="1200"/>
              <a:t>• Bakgrund: Här kan bakgrund beskrivas. </a:t>
            </a:r>
          </a:p>
          <a:p>
            <a:pPr algn="l"/>
            <a:r>
              <a:rPr lang="sv-SE" sz="1200"/>
              <a:t>• Aktuellt: Vad är aktuellt? </a:t>
            </a:r>
          </a:p>
          <a:p>
            <a:pPr algn="l"/>
            <a:r>
              <a:rPr lang="sv-SE" sz="1200"/>
              <a:t>• Rekommendation: Här kan rekommendation anges.</a:t>
            </a:r>
          </a:p>
          <a:p>
            <a:pPr algn="l"/>
            <a:endParaRPr lang="sv-SE" sz="1200"/>
          </a:p>
          <a:p>
            <a:pPr algn="l"/>
            <a:r>
              <a:rPr lang="sv-SE" sz="1200"/>
              <a:t>Signera!</a:t>
            </a:r>
          </a:p>
        </p:txBody>
      </p:sp>
    </p:spTree>
    <p:extLst>
      <p:ext uri="{BB962C8B-B14F-4D97-AF65-F5344CB8AC3E}">
        <p14:creationId xmlns:p14="http://schemas.microsoft.com/office/powerpoint/2010/main" val="403031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CB2E5E5E-B7D1-4266-BF98-ACFB03BF1B88}"/>
              </a:ext>
            </a:extLst>
          </p:cNvPr>
          <p:cNvPicPr>
            <a:picLocks noChangeAspect="1"/>
          </p:cNvPicPr>
          <p:nvPr/>
        </p:nvPicPr>
        <p:blipFill rotWithShape="1">
          <a:blip r:embed="rId3"/>
          <a:srcRect r="56592"/>
          <a:stretch/>
        </p:blipFill>
        <p:spPr>
          <a:xfrm>
            <a:off x="3797448" y="795951"/>
            <a:ext cx="1533563" cy="308617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Vårdbegäran, Gör ställningstagande</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smtClean="0"/>
              <a:t>14</a:t>
            </a:fld>
            <a:endParaRPr lang="en-GB"/>
          </a:p>
        </p:txBody>
      </p:sp>
      <p:pic>
        <p:nvPicPr>
          <p:cNvPr id="11" name="Bildobjekt 10">
            <a:extLst>
              <a:ext uri="{FF2B5EF4-FFF2-40B4-BE49-F238E27FC236}">
                <a16:creationId xmlns:a16="http://schemas.microsoft.com/office/drawing/2014/main" id="{A400FD6C-8E52-46C3-844D-387BA09A0FA5}"/>
              </a:ext>
            </a:extLst>
          </p:cNvPr>
          <p:cNvPicPr>
            <a:picLocks noChangeAspect="1"/>
          </p:cNvPicPr>
          <p:nvPr/>
        </p:nvPicPr>
        <p:blipFill>
          <a:blip r:embed="rId4"/>
          <a:stretch>
            <a:fillRect/>
          </a:stretch>
        </p:blipFill>
        <p:spPr>
          <a:xfrm>
            <a:off x="350995" y="735805"/>
            <a:ext cx="1359252" cy="1173541"/>
          </a:xfrm>
          <a:prstGeom prst="rect">
            <a:avLst/>
          </a:prstGeom>
          <a:effectLst>
            <a:outerShdw blurRad="50800" dist="38100" dir="2700000" algn="tl" rotWithShape="0">
              <a:prstClr val="black">
                <a:alpha val="40000"/>
              </a:prstClr>
            </a:outerShdw>
          </a:effectLst>
        </p:spPr>
      </p:pic>
      <p:pic>
        <p:nvPicPr>
          <p:cNvPr id="13" name="Bildobjekt 12">
            <a:extLst>
              <a:ext uri="{FF2B5EF4-FFF2-40B4-BE49-F238E27FC236}">
                <a16:creationId xmlns:a16="http://schemas.microsoft.com/office/drawing/2014/main" id="{AD533A8E-D2B5-4143-A776-87D3971BD643}"/>
              </a:ext>
            </a:extLst>
          </p:cNvPr>
          <p:cNvPicPr>
            <a:picLocks noChangeAspect="1"/>
          </p:cNvPicPr>
          <p:nvPr/>
        </p:nvPicPr>
        <p:blipFill>
          <a:blip r:embed="rId5"/>
          <a:stretch>
            <a:fillRect/>
          </a:stretch>
        </p:blipFill>
        <p:spPr>
          <a:xfrm>
            <a:off x="479885" y="2244094"/>
            <a:ext cx="2985059" cy="1563010"/>
          </a:xfrm>
          <a:prstGeom prst="rect">
            <a:avLst/>
          </a:prstGeom>
          <a:effectLst>
            <a:outerShdw blurRad="50800" dist="38100" dir="2700000" algn="tl" rotWithShape="0">
              <a:prstClr val="black">
                <a:alpha val="40000"/>
              </a:prstClr>
            </a:outerShdw>
          </a:effectLst>
        </p:spPr>
      </p:pic>
      <p:sp>
        <p:nvSpPr>
          <p:cNvPr id="16" name="Rektangel: rundade hörn 15">
            <a:extLst>
              <a:ext uri="{FF2B5EF4-FFF2-40B4-BE49-F238E27FC236}">
                <a16:creationId xmlns:a16="http://schemas.microsoft.com/office/drawing/2014/main" id="{ED0F81F4-1E00-4C25-B481-31C9081420A4}"/>
              </a:ext>
            </a:extLst>
          </p:cNvPr>
          <p:cNvSpPr/>
          <p:nvPr/>
        </p:nvSpPr>
        <p:spPr>
          <a:xfrm>
            <a:off x="498554" y="1354150"/>
            <a:ext cx="1064133" cy="167640"/>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rundade hörn 16">
            <a:extLst>
              <a:ext uri="{FF2B5EF4-FFF2-40B4-BE49-F238E27FC236}">
                <a16:creationId xmlns:a16="http://schemas.microsoft.com/office/drawing/2014/main" id="{9CDD0FE3-001D-4B50-9B37-E7B4DBD3688F}"/>
              </a:ext>
            </a:extLst>
          </p:cNvPr>
          <p:cNvSpPr/>
          <p:nvPr/>
        </p:nvSpPr>
        <p:spPr>
          <a:xfrm>
            <a:off x="223186" y="2991656"/>
            <a:ext cx="807435" cy="167640"/>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rundade hörn 17">
            <a:extLst>
              <a:ext uri="{FF2B5EF4-FFF2-40B4-BE49-F238E27FC236}">
                <a16:creationId xmlns:a16="http://schemas.microsoft.com/office/drawing/2014/main" id="{DA974C38-8D87-47DF-B763-EB03A0663447}"/>
              </a:ext>
            </a:extLst>
          </p:cNvPr>
          <p:cNvSpPr/>
          <p:nvPr/>
        </p:nvSpPr>
        <p:spPr>
          <a:xfrm>
            <a:off x="3826828" y="1464256"/>
            <a:ext cx="558136" cy="149799"/>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koppling 18">
            <a:extLst>
              <a:ext uri="{FF2B5EF4-FFF2-40B4-BE49-F238E27FC236}">
                <a16:creationId xmlns:a16="http://schemas.microsoft.com/office/drawing/2014/main" id="{ABC5555E-F442-4211-AB3D-1F6DA313A096}"/>
              </a:ext>
            </a:extLst>
          </p:cNvPr>
          <p:cNvCxnSpPr>
            <a:cxnSpLocks/>
          </p:cNvCxnSpPr>
          <p:nvPr/>
        </p:nvCxnSpPr>
        <p:spPr>
          <a:xfrm>
            <a:off x="1793687" y="1425866"/>
            <a:ext cx="1832617" cy="76781"/>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a:extLst>
              <a:ext uri="{FF2B5EF4-FFF2-40B4-BE49-F238E27FC236}">
                <a16:creationId xmlns:a16="http://schemas.microsoft.com/office/drawing/2014/main" id="{4A0D3656-29DC-4EF1-951E-0577880240E8}"/>
              </a:ext>
            </a:extLst>
          </p:cNvPr>
          <p:cNvCxnSpPr>
            <a:cxnSpLocks/>
          </p:cNvCxnSpPr>
          <p:nvPr/>
        </p:nvCxnSpPr>
        <p:spPr>
          <a:xfrm flipH="1">
            <a:off x="994715" y="1456366"/>
            <a:ext cx="648626" cy="1457237"/>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3F7A7659-8DD7-4D52-829A-C05A4A7D7B08}"/>
              </a:ext>
            </a:extLst>
          </p:cNvPr>
          <p:cNvSpPr txBox="1"/>
          <p:nvPr/>
        </p:nvSpPr>
        <p:spPr>
          <a:xfrm>
            <a:off x="5513322" y="1165512"/>
            <a:ext cx="3355042" cy="1748091"/>
          </a:xfrm>
          <a:prstGeom prst="rect">
            <a:avLst/>
          </a:prstGeom>
          <a:noFill/>
        </p:spPr>
        <p:txBody>
          <a:bodyPr wrap="square" rtlCol="0">
            <a:noAutofit/>
          </a:bodyPr>
          <a:lstStyle/>
          <a:p>
            <a:pPr algn="l"/>
            <a:r>
              <a:rPr lang="sv-SE" sz="1400"/>
              <a:t>När du skapat en vårdbegäran kan du direkt gå vidare och ta ställning till hur du ska gå vidare: </a:t>
            </a:r>
          </a:p>
          <a:p>
            <a:pPr algn="l"/>
            <a:endParaRPr lang="sv-SE" sz="1400"/>
          </a:p>
          <a:p>
            <a:pPr marL="342900" indent="-342900" algn="l">
              <a:buFont typeface="+mj-lt"/>
              <a:buAutoNum type="arabicPeriod"/>
            </a:pPr>
            <a:r>
              <a:rPr lang="sv-SE" sz="1400"/>
              <a:t>Om du ska inleda en vårdprocess</a:t>
            </a:r>
          </a:p>
          <a:p>
            <a:pPr marL="342900" indent="-342900" algn="l">
              <a:buFont typeface="+mj-lt"/>
              <a:buAutoNum type="arabicPeriod"/>
            </a:pPr>
            <a:r>
              <a:rPr lang="sv-SE" sz="1400"/>
              <a:t>Koppla till en pågående vårdprocess </a:t>
            </a:r>
          </a:p>
          <a:p>
            <a:pPr marL="342900" indent="-342900" algn="l">
              <a:buFont typeface="+mj-lt"/>
              <a:buAutoNum type="arabicPeriod"/>
            </a:pPr>
            <a:r>
              <a:rPr lang="sv-SE" sz="1400"/>
              <a:t>Avsluta</a:t>
            </a:r>
          </a:p>
          <a:p>
            <a:pPr algn="l"/>
            <a:endParaRPr lang="sv-SE" sz="1400"/>
          </a:p>
          <a:p>
            <a:pPr algn="l"/>
            <a:r>
              <a:rPr lang="sv-SE" sz="1400"/>
              <a:t>Om vårdbegäran kommer från ”Annan personal” så är det obligatoriskt med motivering. </a:t>
            </a:r>
          </a:p>
        </p:txBody>
      </p:sp>
      <p:cxnSp>
        <p:nvCxnSpPr>
          <p:cNvPr id="31" name="Rak pilkoppling 30">
            <a:extLst>
              <a:ext uri="{FF2B5EF4-FFF2-40B4-BE49-F238E27FC236}">
                <a16:creationId xmlns:a16="http://schemas.microsoft.com/office/drawing/2014/main" id="{12952E8E-136F-492C-8EE5-218A78F1C962}"/>
              </a:ext>
            </a:extLst>
          </p:cNvPr>
          <p:cNvCxnSpPr>
            <a:cxnSpLocks/>
          </p:cNvCxnSpPr>
          <p:nvPr/>
        </p:nvCxnSpPr>
        <p:spPr>
          <a:xfrm flipH="1">
            <a:off x="4475584" y="2581164"/>
            <a:ext cx="369077" cy="339203"/>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54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Planera utredande åtgärder</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smtClean="0"/>
              <a:t>15</a:t>
            </a:fld>
            <a:endParaRPr lang="en-GB"/>
          </a:p>
        </p:txBody>
      </p:sp>
      <p:pic>
        <p:nvPicPr>
          <p:cNvPr id="4" name="Bildobjekt 3">
            <a:extLst>
              <a:ext uri="{FF2B5EF4-FFF2-40B4-BE49-F238E27FC236}">
                <a16:creationId xmlns:a16="http://schemas.microsoft.com/office/drawing/2014/main" id="{AB87E1C4-1383-41EC-964F-57E240B3DD94}"/>
              </a:ext>
            </a:extLst>
          </p:cNvPr>
          <p:cNvPicPr>
            <a:picLocks noChangeAspect="1"/>
          </p:cNvPicPr>
          <p:nvPr/>
        </p:nvPicPr>
        <p:blipFill rotWithShape="1">
          <a:blip r:embed="rId3"/>
          <a:srcRect r="13922"/>
          <a:stretch/>
        </p:blipFill>
        <p:spPr>
          <a:xfrm>
            <a:off x="223186" y="953331"/>
            <a:ext cx="4094629" cy="2265830"/>
          </a:xfrm>
          <a:prstGeom prst="rect">
            <a:avLst/>
          </a:prstGeom>
          <a:effectLst>
            <a:outerShdw blurRad="50800" dist="38100" dir="2700000" algn="tl" rotWithShape="0">
              <a:prstClr val="black">
                <a:alpha val="40000"/>
              </a:prstClr>
            </a:outerShdw>
          </a:effectLst>
        </p:spPr>
      </p:pic>
      <p:sp>
        <p:nvSpPr>
          <p:cNvPr id="9" name="Rektangel: rundade hörn 8">
            <a:extLst>
              <a:ext uri="{FF2B5EF4-FFF2-40B4-BE49-F238E27FC236}">
                <a16:creationId xmlns:a16="http://schemas.microsoft.com/office/drawing/2014/main" id="{B935D4C7-D91F-4E8F-AF79-D0F11C9DD814}"/>
              </a:ext>
            </a:extLst>
          </p:cNvPr>
          <p:cNvSpPr/>
          <p:nvPr/>
        </p:nvSpPr>
        <p:spPr>
          <a:xfrm>
            <a:off x="223186" y="2278962"/>
            <a:ext cx="807435" cy="167640"/>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1C884557-26CB-413F-9BF9-90C1F3043666}"/>
              </a:ext>
            </a:extLst>
          </p:cNvPr>
          <p:cNvSpPr/>
          <p:nvPr/>
        </p:nvSpPr>
        <p:spPr>
          <a:xfrm>
            <a:off x="2270500" y="1156017"/>
            <a:ext cx="807435" cy="167640"/>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81682929-577A-4FD5-BF3D-287C3E581DF2}"/>
              </a:ext>
            </a:extLst>
          </p:cNvPr>
          <p:cNvSpPr/>
          <p:nvPr/>
        </p:nvSpPr>
        <p:spPr>
          <a:xfrm>
            <a:off x="3510380" y="1398179"/>
            <a:ext cx="807435" cy="167640"/>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392169F1-1026-4D51-9F8A-F439B8ED3E6D}"/>
              </a:ext>
            </a:extLst>
          </p:cNvPr>
          <p:cNvSpPr txBox="1"/>
          <p:nvPr/>
        </p:nvSpPr>
        <p:spPr>
          <a:xfrm>
            <a:off x="4751482" y="665628"/>
            <a:ext cx="3227294" cy="3731560"/>
          </a:xfrm>
          <a:prstGeom prst="rect">
            <a:avLst/>
          </a:prstGeom>
          <a:noFill/>
        </p:spPr>
        <p:txBody>
          <a:bodyPr wrap="square" lIns="91440" tIns="45720" rIns="91440" bIns="45720" rtlCol="0" anchor="t">
            <a:noAutofit/>
          </a:bodyPr>
          <a:lstStyle/>
          <a:p>
            <a:r>
              <a:rPr lang="sv-SE" sz="1400"/>
              <a:t>Gå till patientens processmeny och välj där utredande åtgärder: </a:t>
            </a:r>
          </a:p>
          <a:p>
            <a:pPr algn="l"/>
            <a:r>
              <a:rPr lang="sv-SE" sz="1400"/>
              <a:t>Här visas förvalt de planerade utredande åtgärder som ska utföras idag eller/och framåt i tiden.</a:t>
            </a:r>
          </a:p>
          <a:p>
            <a:pPr algn="l"/>
            <a:endParaRPr lang="sv-SE" sz="1400"/>
          </a:p>
          <a:p>
            <a:pPr algn="l"/>
            <a:r>
              <a:rPr lang="sv-SE" sz="1400"/>
              <a:t>Om patienten har många utredande åtgärder, så finns en funktion “Öppna filter”.</a:t>
            </a:r>
          </a:p>
          <a:p>
            <a:pPr algn="l"/>
            <a:endParaRPr lang="sv-SE" sz="1400"/>
          </a:p>
          <a:p>
            <a:r>
              <a:rPr lang="sv-SE" sz="1400"/>
              <a:t>Genom att klicka på kortet kan du ändra, felmarkera, sätta som ej aktuell och avsluta. </a:t>
            </a:r>
          </a:p>
          <a:p>
            <a:pPr algn="l"/>
            <a:endParaRPr lang="sv-SE" sz="1400"/>
          </a:p>
          <a:p>
            <a:pPr algn="l"/>
            <a:r>
              <a:rPr lang="sv-SE" sz="1400"/>
              <a:t>Genom att klicka på kortet visas samtliga detaljer för den planerade</a:t>
            </a:r>
          </a:p>
          <a:p>
            <a:r>
              <a:rPr lang="sv-SE" sz="1400"/>
              <a:t>Åtgärden. </a:t>
            </a:r>
          </a:p>
        </p:txBody>
      </p:sp>
    </p:spTree>
    <p:extLst>
      <p:ext uri="{BB962C8B-B14F-4D97-AF65-F5344CB8AC3E}">
        <p14:creationId xmlns:p14="http://schemas.microsoft.com/office/powerpoint/2010/main" val="413960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A913D6-9BE0-4133-86C2-1607290EEDBF}"/>
              </a:ext>
            </a:extLst>
          </p:cNvPr>
          <p:cNvSpPr>
            <a:spLocks noGrp="1"/>
          </p:cNvSpPr>
          <p:nvPr>
            <p:ph type="title"/>
          </p:nvPr>
        </p:nvSpPr>
        <p:spPr/>
        <p:txBody>
          <a:bodyPr/>
          <a:lstStyle/>
          <a:p>
            <a:r>
              <a:rPr lang="sv-SE"/>
              <a:t>Bedömningsverktyg</a:t>
            </a:r>
          </a:p>
        </p:txBody>
      </p:sp>
      <p:sp>
        <p:nvSpPr>
          <p:cNvPr id="4" name="Platshållare för sidfot 3">
            <a:extLst>
              <a:ext uri="{FF2B5EF4-FFF2-40B4-BE49-F238E27FC236}">
                <a16:creationId xmlns:a16="http://schemas.microsoft.com/office/drawing/2014/main" id="{5BAEB628-7119-4C1D-B042-9AE99E75D529}"/>
              </a:ext>
            </a:extLst>
          </p:cNvPr>
          <p:cNvSpPr>
            <a:spLocks noGrp="1"/>
          </p:cNvSpPr>
          <p:nvPr>
            <p:ph type="ftr" sz="quarter" idx="11"/>
          </p:nvPr>
        </p:nvSpPr>
        <p:spPr/>
        <p:txBody>
          <a:bodyPr/>
          <a:lstStyle/>
          <a:p>
            <a:r>
              <a:rPr lang="en-GB"/>
              <a:t>Internal</a:t>
            </a:r>
          </a:p>
        </p:txBody>
      </p:sp>
      <p:sp>
        <p:nvSpPr>
          <p:cNvPr id="5" name="Platshållare för bildnummer 4">
            <a:extLst>
              <a:ext uri="{FF2B5EF4-FFF2-40B4-BE49-F238E27FC236}">
                <a16:creationId xmlns:a16="http://schemas.microsoft.com/office/drawing/2014/main" id="{E4E4E809-1BF1-471D-A318-AE34DFFBA71E}"/>
              </a:ext>
            </a:extLst>
          </p:cNvPr>
          <p:cNvSpPr>
            <a:spLocks noGrp="1"/>
          </p:cNvSpPr>
          <p:nvPr>
            <p:ph type="sldNum" sz="quarter" idx="12"/>
          </p:nvPr>
        </p:nvSpPr>
        <p:spPr/>
        <p:txBody>
          <a:bodyPr/>
          <a:lstStyle/>
          <a:p>
            <a:fld id="{61E25E67-CBB9-434B-BBF7-0A5E970272B8}" type="slidenum">
              <a:rPr lang="en-GB" smtClean="0"/>
              <a:t>16</a:t>
            </a:fld>
            <a:endParaRPr lang="en-GB"/>
          </a:p>
        </p:txBody>
      </p:sp>
      <p:pic>
        <p:nvPicPr>
          <p:cNvPr id="11" name="Bildobjekt 10">
            <a:extLst>
              <a:ext uri="{FF2B5EF4-FFF2-40B4-BE49-F238E27FC236}">
                <a16:creationId xmlns:a16="http://schemas.microsoft.com/office/drawing/2014/main" id="{4F8DA6BC-0089-4462-AB0D-772DA67BAB51}"/>
              </a:ext>
            </a:extLst>
          </p:cNvPr>
          <p:cNvPicPr>
            <a:picLocks noChangeAspect="1"/>
          </p:cNvPicPr>
          <p:nvPr/>
        </p:nvPicPr>
        <p:blipFill>
          <a:blip r:embed="rId2"/>
          <a:stretch>
            <a:fillRect/>
          </a:stretch>
        </p:blipFill>
        <p:spPr>
          <a:xfrm>
            <a:off x="197285" y="890674"/>
            <a:ext cx="4846087" cy="2799611"/>
          </a:xfrm>
          <a:prstGeom prst="rect">
            <a:avLst/>
          </a:prstGeom>
          <a:effectLst>
            <a:outerShdw blurRad="50800" dist="38100" dir="2700000" algn="tl" rotWithShape="0">
              <a:prstClr val="black">
                <a:alpha val="40000"/>
              </a:prstClr>
            </a:outerShdw>
          </a:effectLst>
        </p:spPr>
      </p:pic>
      <p:sp>
        <p:nvSpPr>
          <p:cNvPr id="12" name="Rektangel: rundade hörn 11">
            <a:extLst>
              <a:ext uri="{FF2B5EF4-FFF2-40B4-BE49-F238E27FC236}">
                <a16:creationId xmlns:a16="http://schemas.microsoft.com/office/drawing/2014/main" id="{CF434BCB-4196-4B4E-8075-F6A18CCE43BF}"/>
              </a:ext>
            </a:extLst>
          </p:cNvPr>
          <p:cNvSpPr/>
          <p:nvPr/>
        </p:nvSpPr>
        <p:spPr>
          <a:xfrm flipV="1">
            <a:off x="287339" y="3491345"/>
            <a:ext cx="743282" cy="125336"/>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rundade hörn 12">
            <a:extLst>
              <a:ext uri="{FF2B5EF4-FFF2-40B4-BE49-F238E27FC236}">
                <a16:creationId xmlns:a16="http://schemas.microsoft.com/office/drawing/2014/main" id="{C9A15858-A27D-4042-AAFE-FDD1EB3F4F9A}"/>
              </a:ext>
            </a:extLst>
          </p:cNvPr>
          <p:cNvSpPr/>
          <p:nvPr/>
        </p:nvSpPr>
        <p:spPr>
          <a:xfrm flipV="1">
            <a:off x="1728211" y="1633496"/>
            <a:ext cx="1312861" cy="139886"/>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rundade hörn 13">
            <a:extLst>
              <a:ext uri="{FF2B5EF4-FFF2-40B4-BE49-F238E27FC236}">
                <a16:creationId xmlns:a16="http://schemas.microsoft.com/office/drawing/2014/main" id="{0DC9F410-65D9-4292-AB77-EE9E32AFE6EA}"/>
              </a:ext>
            </a:extLst>
          </p:cNvPr>
          <p:cNvSpPr/>
          <p:nvPr/>
        </p:nvSpPr>
        <p:spPr>
          <a:xfrm flipV="1">
            <a:off x="3162156" y="1626222"/>
            <a:ext cx="1008061" cy="139885"/>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606FDA33-4161-4424-BBBB-E34AE6F588BD}"/>
              </a:ext>
            </a:extLst>
          </p:cNvPr>
          <p:cNvSpPr txBox="1"/>
          <p:nvPr/>
        </p:nvSpPr>
        <p:spPr>
          <a:xfrm>
            <a:off x="5534891" y="890674"/>
            <a:ext cx="2847109" cy="1891145"/>
          </a:xfrm>
          <a:prstGeom prst="rect">
            <a:avLst/>
          </a:prstGeom>
          <a:noFill/>
        </p:spPr>
        <p:txBody>
          <a:bodyPr wrap="square" lIns="91440" tIns="45720" rIns="91440" bIns="45720" rtlCol="0" anchor="t">
            <a:noAutofit/>
          </a:bodyPr>
          <a:lstStyle/>
          <a:p>
            <a:pPr algn="l"/>
            <a:r>
              <a:rPr lang="sv-SE" sz="1200"/>
              <a:t>Du hittar Bedömningsverktyget i patientmenyn. </a:t>
            </a:r>
          </a:p>
          <a:p>
            <a:pPr algn="l"/>
            <a:endParaRPr lang="sv-SE" sz="1200"/>
          </a:p>
          <a:p>
            <a:pPr algn="l"/>
            <a:r>
              <a:rPr lang="sv-SE" sz="1200"/>
              <a:t>Klicka på ”Lägg till” för att registrera en ny bedömning.</a:t>
            </a:r>
          </a:p>
          <a:p>
            <a:pPr algn="l"/>
            <a:endParaRPr lang="sv-SE" sz="1200"/>
          </a:p>
          <a:p>
            <a:pPr algn="l"/>
            <a:r>
              <a:rPr lang="sv-SE" sz="1200"/>
              <a:t>Välj vilken vårdprocess bedömningen hör till.</a:t>
            </a:r>
          </a:p>
          <a:p>
            <a:pPr algn="l"/>
            <a:endParaRPr lang="sv-SE" sz="1200"/>
          </a:p>
          <a:p>
            <a:r>
              <a:rPr lang="sv-SE" sz="1200"/>
              <a:t>I exemplet är ”Modifierad Norton-bedömning” vald. Välj datum och registrera sedan under ”Bedömning”. </a:t>
            </a:r>
          </a:p>
          <a:p>
            <a:pPr algn="l"/>
            <a:endParaRPr lang="sv-SE" sz="1200"/>
          </a:p>
          <a:p>
            <a:pPr algn="l"/>
            <a:r>
              <a:rPr lang="sv-SE" sz="1200"/>
              <a:t>Klicka på Signera när du är klar. </a:t>
            </a:r>
          </a:p>
        </p:txBody>
      </p:sp>
    </p:spTree>
    <p:extLst>
      <p:ext uri="{BB962C8B-B14F-4D97-AF65-F5344CB8AC3E}">
        <p14:creationId xmlns:p14="http://schemas.microsoft.com/office/powerpoint/2010/main" val="255021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Bedöma behov av behandlande åtgärder</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smtClean="0"/>
              <a:t>17</a:t>
            </a:fld>
            <a:endParaRPr lang="en-GB"/>
          </a:p>
        </p:txBody>
      </p:sp>
      <p:pic>
        <p:nvPicPr>
          <p:cNvPr id="4" name="Platshållare för innehåll 3">
            <a:extLst>
              <a:ext uri="{FF2B5EF4-FFF2-40B4-BE49-F238E27FC236}">
                <a16:creationId xmlns:a16="http://schemas.microsoft.com/office/drawing/2014/main" id="{3CDAD5E0-07B8-4216-ACC3-2E3C0DB7DC46}"/>
              </a:ext>
            </a:extLst>
          </p:cNvPr>
          <p:cNvPicPr>
            <a:picLocks noGrp="1" noChangeAspect="1"/>
          </p:cNvPicPr>
          <p:nvPr>
            <p:ph idx="1"/>
          </p:nvPr>
        </p:nvPicPr>
        <p:blipFill>
          <a:blip r:embed="rId3"/>
          <a:stretch>
            <a:fillRect/>
          </a:stretch>
        </p:blipFill>
        <p:spPr>
          <a:xfrm>
            <a:off x="287339" y="735805"/>
            <a:ext cx="4765441" cy="3015924"/>
          </a:xfrm>
          <a:effectLst>
            <a:outerShdw blurRad="50800" dist="38100" dir="2700000" algn="tl" rotWithShape="0">
              <a:prstClr val="black">
                <a:alpha val="40000"/>
              </a:prstClr>
            </a:outerShdw>
          </a:effectLst>
        </p:spPr>
      </p:pic>
      <p:sp>
        <p:nvSpPr>
          <p:cNvPr id="9" name="Rektangel: rundade hörn 8">
            <a:extLst>
              <a:ext uri="{FF2B5EF4-FFF2-40B4-BE49-F238E27FC236}">
                <a16:creationId xmlns:a16="http://schemas.microsoft.com/office/drawing/2014/main" id="{E134679C-FC26-418F-A6AE-C59816677888}"/>
              </a:ext>
            </a:extLst>
          </p:cNvPr>
          <p:cNvSpPr/>
          <p:nvPr/>
        </p:nvSpPr>
        <p:spPr>
          <a:xfrm>
            <a:off x="397998" y="2722714"/>
            <a:ext cx="899643" cy="167640"/>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227655FB-DE66-432C-AE00-A4F1BEFEDD6A}"/>
              </a:ext>
            </a:extLst>
          </p:cNvPr>
          <p:cNvSpPr txBox="1"/>
          <p:nvPr/>
        </p:nvSpPr>
        <p:spPr>
          <a:xfrm>
            <a:off x="5372630" y="1169597"/>
            <a:ext cx="3065928" cy="1008063"/>
          </a:xfrm>
          <a:prstGeom prst="rect">
            <a:avLst/>
          </a:prstGeom>
          <a:noFill/>
        </p:spPr>
        <p:txBody>
          <a:bodyPr wrap="square" lIns="91440" tIns="45720" rIns="91440" bIns="45720" rtlCol="0" anchor="t">
            <a:noAutofit/>
          </a:bodyPr>
          <a:lstStyle/>
          <a:p>
            <a:r>
              <a:rPr lang="sv-SE" sz="1400"/>
              <a:t>Gå till patientens processmeny och välj där: Bedöma behov av åtgärder</a:t>
            </a:r>
          </a:p>
          <a:p>
            <a:endParaRPr lang="sv-SE" sz="1400"/>
          </a:p>
          <a:p>
            <a:r>
              <a:rPr lang="sv-SE" sz="1400"/>
              <a:t>Klicka på + Lägg till bedömning</a:t>
            </a:r>
          </a:p>
          <a:p>
            <a:pPr algn="l"/>
            <a:endParaRPr lang="sv-SE" err="1"/>
          </a:p>
        </p:txBody>
      </p:sp>
      <p:sp>
        <p:nvSpPr>
          <p:cNvPr id="10" name="Rektangel: rundade hörn 9">
            <a:extLst>
              <a:ext uri="{FF2B5EF4-FFF2-40B4-BE49-F238E27FC236}">
                <a16:creationId xmlns:a16="http://schemas.microsoft.com/office/drawing/2014/main" id="{CECE431B-B88A-4087-A2DC-B787015A4496}"/>
              </a:ext>
            </a:extLst>
          </p:cNvPr>
          <p:cNvSpPr/>
          <p:nvPr/>
        </p:nvSpPr>
        <p:spPr>
          <a:xfrm>
            <a:off x="3280151" y="2243767"/>
            <a:ext cx="899643" cy="167640"/>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796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3DC26D-F924-4FC5-AC64-CECF886F8034}"/>
              </a:ext>
            </a:extLst>
          </p:cNvPr>
          <p:cNvSpPr>
            <a:spLocks noGrp="1"/>
          </p:cNvSpPr>
          <p:nvPr>
            <p:ph type="title"/>
          </p:nvPr>
        </p:nvSpPr>
        <p:spPr>
          <a:xfrm>
            <a:off x="287338" y="231775"/>
            <a:ext cx="8569325" cy="427132"/>
          </a:xfrm>
        </p:spPr>
        <p:txBody>
          <a:bodyPr/>
          <a:lstStyle/>
          <a:p>
            <a:r>
              <a:rPr lang="sv-SE"/>
              <a:t>Fortsättning: Bedöma behov av behandlande åtgärder</a:t>
            </a:r>
          </a:p>
        </p:txBody>
      </p:sp>
      <p:sp>
        <p:nvSpPr>
          <p:cNvPr id="3" name="Platshållare för sidfot 2">
            <a:extLst>
              <a:ext uri="{FF2B5EF4-FFF2-40B4-BE49-F238E27FC236}">
                <a16:creationId xmlns:a16="http://schemas.microsoft.com/office/drawing/2014/main" id="{975363D2-B087-4E59-AAE0-128794193E1C}"/>
              </a:ext>
            </a:extLst>
          </p:cNvPr>
          <p:cNvSpPr>
            <a:spLocks noGrp="1"/>
          </p:cNvSpPr>
          <p:nvPr>
            <p:ph type="ftr" sz="quarter" idx="15"/>
          </p:nvPr>
        </p:nvSpPr>
        <p:spPr/>
        <p:txBody>
          <a:bodyPr/>
          <a:lstStyle/>
          <a:p>
            <a:r>
              <a:rPr lang="en-GB"/>
              <a:t>Internal</a:t>
            </a:r>
          </a:p>
        </p:txBody>
      </p:sp>
      <p:sp>
        <p:nvSpPr>
          <p:cNvPr id="4" name="Platshållare för bildnummer 3">
            <a:extLst>
              <a:ext uri="{FF2B5EF4-FFF2-40B4-BE49-F238E27FC236}">
                <a16:creationId xmlns:a16="http://schemas.microsoft.com/office/drawing/2014/main" id="{41785F2B-08E5-4D79-BC5D-62FF27A268B2}"/>
              </a:ext>
            </a:extLst>
          </p:cNvPr>
          <p:cNvSpPr>
            <a:spLocks noGrp="1"/>
          </p:cNvSpPr>
          <p:nvPr>
            <p:ph type="sldNum" sz="quarter" idx="16"/>
          </p:nvPr>
        </p:nvSpPr>
        <p:spPr/>
        <p:txBody>
          <a:bodyPr/>
          <a:lstStyle/>
          <a:p>
            <a:fld id="{61E25E67-CBB9-434B-BBF7-0A5E970272B8}" type="slidenum">
              <a:rPr lang="en-GB" smtClean="0"/>
              <a:pPr/>
              <a:t>18</a:t>
            </a:fld>
            <a:endParaRPr lang="en-GB"/>
          </a:p>
        </p:txBody>
      </p:sp>
      <p:pic>
        <p:nvPicPr>
          <p:cNvPr id="6" name="Bildobjekt 5">
            <a:extLst>
              <a:ext uri="{FF2B5EF4-FFF2-40B4-BE49-F238E27FC236}">
                <a16:creationId xmlns:a16="http://schemas.microsoft.com/office/drawing/2014/main" id="{972938E9-038C-4017-9067-252E269527BD}"/>
              </a:ext>
            </a:extLst>
          </p:cNvPr>
          <p:cNvPicPr>
            <a:picLocks noChangeAspect="1"/>
          </p:cNvPicPr>
          <p:nvPr/>
        </p:nvPicPr>
        <p:blipFill>
          <a:blip r:embed="rId2"/>
          <a:stretch>
            <a:fillRect/>
          </a:stretch>
        </p:blipFill>
        <p:spPr>
          <a:xfrm>
            <a:off x="287338" y="922054"/>
            <a:ext cx="5399056" cy="2874878"/>
          </a:xfrm>
          <a:prstGeom prst="rect">
            <a:avLst/>
          </a:prstGeom>
          <a:effectLst>
            <a:outerShdw blurRad="50800" dist="38100" dir="2700000" algn="tl" rotWithShape="0">
              <a:prstClr val="black">
                <a:alpha val="40000"/>
              </a:prstClr>
            </a:outerShdw>
          </a:effectLst>
        </p:spPr>
      </p:pic>
      <p:sp>
        <p:nvSpPr>
          <p:cNvPr id="7" name="Rektangel: rundade hörn 6">
            <a:extLst>
              <a:ext uri="{FF2B5EF4-FFF2-40B4-BE49-F238E27FC236}">
                <a16:creationId xmlns:a16="http://schemas.microsoft.com/office/drawing/2014/main" id="{8D7DF624-6742-4665-9E73-6440D98BE7E9}"/>
              </a:ext>
            </a:extLst>
          </p:cNvPr>
          <p:cNvSpPr/>
          <p:nvPr/>
        </p:nvSpPr>
        <p:spPr>
          <a:xfrm>
            <a:off x="336178" y="1687606"/>
            <a:ext cx="766482" cy="137360"/>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F7A11E2E-F4A0-4132-9D9B-6E70A967B42C}"/>
              </a:ext>
            </a:extLst>
          </p:cNvPr>
          <p:cNvSpPr txBox="1"/>
          <p:nvPr/>
        </p:nvSpPr>
        <p:spPr>
          <a:xfrm>
            <a:off x="206451" y="3818500"/>
            <a:ext cx="3013915" cy="867335"/>
          </a:xfrm>
          <a:prstGeom prst="rect">
            <a:avLst/>
          </a:prstGeom>
          <a:noFill/>
        </p:spPr>
        <p:txBody>
          <a:bodyPr wrap="square" rtlCol="0">
            <a:noAutofit/>
          </a:bodyPr>
          <a:lstStyle/>
          <a:p>
            <a:pPr algn="l"/>
            <a:r>
              <a:rPr lang="sv-SE" sz="1000"/>
              <a:t>Första steget (1 av2): Välj ”Ställningstagande”, sätt ett datum för ställningstagandet och skriv eventuellt en journal-anteckning där du förtydligar ditt ställnings-tagande. Klicka på ”Lägg till deltagare” om det har varit en konferens med fler än du delaktiga. Nästa!</a:t>
            </a:r>
          </a:p>
        </p:txBody>
      </p:sp>
      <p:sp>
        <p:nvSpPr>
          <p:cNvPr id="9" name="textruta 8">
            <a:extLst>
              <a:ext uri="{FF2B5EF4-FFF2-40B4-BE49-F238E27FC236}">
                <a16:creationId xmlns:a16="http://schemas.microsoft.com/office/drawing/2014/main" id="{4E054D7A-4FDF-4AB5-BFE0-5EF92996DB4D}"/>
              </a:ext>
            </a:extLst>
          </p:cNvPr>
          <p:cNvSpPr txBox="1"/>
          <p:nvPr/>
        </p:nvSpPr>
        <p:spPr>
          <a:xfrm>
            <a:off x="5887163" y="1346530"/>
            <a:ext cx="2501153" cy="1351430"/>
          </a:xfrm>
          <a:prstGeom prst="rect">
            <a:avLst/>
          </a:prstGeom>
          <a:noFill/>
        </p:spPr>
        <p:txBody>
          <a:bodyPr wrap="square" rtlCol="0">
            <a:noAutofit/>
          </a:bodyPr>
          <a:lstStyle/>
          <a:p>
            <a:pPr algn="l"/>
            <a:r>
              <a:rPr lang="sv-SE" sz="1000"/>
              <a:t>Andra steget (2 av 2): Typ av behandlingsplan: Valbart är det som system-administratören i kommunen har lagt in. </a:t>
            </a:r>
          </a:p>
          <a:p>
            <a:pPr algn="l"/>
            <a:r>
              <a:rPr lang="sv-SE" sz="1000"/>
              <a:t>• Risk, resurs och/eller problem: Om kommunen har lagt in frastexter så finns dessa att hämta genom att klicka på ”Infoga frastext”. </a:t>
            </a:r>
          </a:p>
          <a:p>
            <a:pPr algn="l"/>
            <a:r>
              <a:rPr lang="sv-SE" sz="1000"/>
              <a:t>• Mål: Här kan du lägga in ett eller flera mål.</a:t>
            </a:r>
          </a:p>
          <a:p>
            <a:pPr algn="l"/>
            <a:r>
              <a:rPr lang="sv-SE" sz="1000"/>
              <a:t>• Uppföljningsdatum: Lägg in datum för uppföljning av behandlingsplanen. Obligatoriskt om du sätter ett mål. </a:t>
            </a:r>
          </a:p>
          <a:p>
            <a:pPr algn="l"/>
            <a:endParaRPr lang="sv-SE" sz="1000"/>
          </a:p>
          <a:p>
            <a:pPr algn="l"/>
            <a:r>
              <a:rPr lang="sv-SE" sz="1000"/>
              <a:t>Signera </a:t>
            </a:r>
          </a:p>
        </p:txBody>
      </p:sp>
    </p:spTree>
    <p:extLst>
      <p:ext uri="{BB962C8B-B14F-4D97-AF65-F5344CB8AC3E}">
        <p14:creationId xmlns:p14="http://schemas.microsoft.com/office/powerpoint/2010/main" val="153515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Planera behandlande åtgärder</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19</a:t>
            </a:fld>
            <a:endParaRPr lang="en-GB"/>
          </a:p>
        </p:txBody>
      </p:sp>
      <p:pic>
        <p:nvPicPr>
          <p:cNvPr id="4" name="Bildobjekt 3">
            <a:extLst>
              <a:ext uri="{FF2B5EF4-FFF2-40B4-BE49-F238E27FC236}">
                <a16:creationId xmlns:a16="http://schemas.microsoft.com/office/drawing/2014/main" id="{5202CB13-F058-4711-AABD-69E0F2F2419B}"/>
              </a:ext>
            </a:extLst>
          </p:cNvPr>
          <p:cNvPicPr>
            <a:picLocks noChangeAspect="1"/>
          </p:cNvPicPr>
          <p:nvPr/>
        </p:nvPicPr>
        <p:blipFill>
          <a:blip r:embed="rId3"/>
          <a:stretch>
            <a:fillRect/>
          </a:stretch>
        </p:blipFill>
        <p:spPr>
          <a:xfrm>
            <a:off x="202967" y="879147"/>
            <a:ext cx="4064572" cy="3092823"/>
          </a:xfrm>
          <a:prstGeom prst="rect">
            <a:avLst/>
          </a:prstGeom>
          <a:effectLst>
            <a:outerShdw blurRad="50800" dist="38100" dir="2700000" algn="tl" rotWithShape="0">
              <a:prstClr val="black">
                <a:alpha val="40000"/>
              </a:prstClr>
            </a:outerShdw>
          </a:effectLst>
        </p:spPr>
      </p:pic>
      <p:sp>
        <p:nvSpPr>
          <p:cNvPr id="7" name="textruta 6">
            <a:extLst>
              <a:ext uri="{FF2B5EF4-FFF2-40B4-BE49-F238E27FC236}">
                <a16:creationId xmlns:a16="http://schemas.microsoft.com/office/drawing/2014/main" id="{AA0A200E-B832-4C4B-8B18-7504FD2090A2}"/>
              </a:ext>
            </a:extLst>
          </p:cNvPr>
          <p:cNvSpPr txBox="1"/>
          <p:nvPr/>
        </p:nvSpPr>
        <p:spPr>
          <a:xfrm>
            <a:off x="4513572" y="566321"/>
            <a:ext cx="3856475" cy="3877932"/>
          </a:xfrm>
          <a:prstGeom prst="rect">
            <a:avLst/>
          </a:prstGeom>
          <a:noFill/>
        </p:spPr>
        <p:txBody>
          <a:bodyPr wrap="square" lIns="91440" tIns="45720" rIns="91440" bIns="45720" rtlCol="0" anchor="t">
            <a:noAutofit/>
          </a:bodyPr>
          <a:lstStyle/>
          <a:p>
            <a:pPr algn="l"/>
            <a:r>
              <a:rPr lang="sv-SE" sz="1000"/>
              <a:t>Gå till patientmeny. Välj där Åtgärder samt ange typ Behandla</a:t>
            </a:r>
          </a:p>
          <a:p>
            <a:pPr algn="l"/>
            <a:endParaRPr lang="sv-SE" sz="1000"/>
          </a:p>
          <a:p>
            <a:r>
              <a:rPr lang="sv-SE" sz="1000"/>
              <a:t>• Kod eller benämning/kodtext: Här väljer du aktuell KVÅ-åtgärd genom att börja skriva i fältet. Du kan skriva text eller kod. Valbara koder presenteras då i en lista och du klickar på den som är aktuell. Du kan bara planera en KVÅ-åtgärd i taget i denna första version av Lifecare HSL. </a:t>
            </a:r>
          </a:p>
          <a:p>
            <a:r>
              <a:rPr lang="sv-SE" sz="1000"/>
              <a:t>• Vid behov: Ange om detta är en vid behovsåtgärd. </a:t>
            </a:r>
          </a:p>
          <a:p>
            <a:pPr algn="l"/>
            <a:r>
              <a:rPr lang="sv-SE" sz="1000"/>
              <a:t>• Hur: Skriv hur åtgärden ska utföras, ordinationen. Det kan finnas frastexter att välja in genom att klicka på ”Lägg till Frastext”. </a:t>
            </a:r>
          </a:p>
          <a:p>
            <a:r>
              <a:rPr lang="sv-SE" sz="1000"/>
              <a:t>• Startdatum: Obligatoriskt. Datum då åtgärden ska utföras eller när den ska utföras första gången. Om åtgärden ska vara återkommande så måste du välja återkommande. Se längre ned. </a:t>
            </a:r>
          </a:p>
          <a:p>
            <a:r>
              <a:rPr lang="sv-SE" sz="1000"/>
              <a:t>• När: Det kan vara en åtgärd som ska utföras flera gånger/dag (ej obligatoriskt). Välj då klockslag. </a:t>
            </a:r>
          </a:p>
          <a:p>
            <a:r>
              <a:rPr lang="sv-SE" sz="1000"/>
              <a:t>• Tidsåtgång: Timmar/Minuter max 3 timmar. Om kommunen har beslutat sig för att du ska uppskatta hur lång tid det tar att utföra åtgärden så fyller du i denna uppgift. Det man sätter i tidsåtgång påverkar hur åtgärden presenteras i kalendern, när åtgärden är lagd på ett visst klockslag. </a:t>
            </a:r>
          </a:p>
          <a:p>
            <a:r>
              <a:rPr lang="sv-SE" sz="1000"/>
              <a:t>• Återkommande: Fyll i detaljerna runt återkommande. Begränsningen är obligatorisk för utredande åtgärder. </a:t>
            </a:r>
            <a:r>
              <a:rPr lang="en-US" sz="1000"/>
              <a:t> </a:t>
            </a:r>
          </a:p>
          <a:p>
            <a:pPr algn="l"/>
            <a:endParaRPr lang="en-US" sz="1000"/>
          </a:p>
          <a:p>
            <a:endParaRPr lang="sv-SE"/>
          </a:p>
        </p:txBody>
      </p:sp>
      <p:sp>
        <p:nvSpPr>
          <p:cNvPr id="9" name="Rektangel: rundade hörn 8">
            <a:extLst>
              <a:ext uri="{FF2B5EF4-FFF2-40B4-BE49-F238E27FC236}">
                <a16:creationId xmlns:a16="http://schemas.microsoft.com/office/drawing/2014/main" id="{D5185514-E1E0-43DB-8CF9-5E7824E053E3}"/>
              </a:ext>
            </a:extLst>
          </p:cNvPr>
          <p:cNvSpPr/>
          <p:nvPr/>
        </p:nvSpPr>
        <p:spPr>
          <a:xfrm>
            <a:off x="202967" y="2571750"/>
            <a:ext cx="766482" cy="137360"/>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F8018243-AB2A-40E3-805E-96F4231535B9}"/>
              </a:ext>
            </a:extLst>
          </p:cNvPr>
          <p:cNvSpPr/>
          <p:nvPr/>
        </p:nvSpPr>
        <p:spPr>
          <a:xfrm>
            <a:off x="3226314" y="1486281"/>
            <a:ext cx="766482" cy="137360"/>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FA5234A8-C016-4607-A10F-13275138B27B}"/>
              </a:ext>
            </a:extLst>
          </p:cNvPr>
          <p:cNvSpPr/>
          <p:nvPr/>
        </p:nvSpPr>
        <p:spPr>
          <a:xfrm>
            <a:off x="1544017" y="1523169"/>
            <a:ext cx="1124338" cy="137360"/>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6288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83F496-CB95-4BC5-964C-F82EF62FE76D}"/>
              </a:ext>
            </a:extLst>
          </p:cNvPr>
          <p:cNvSpPr>
            <a:spLocks noGrp="1"/>
          </p:cNvSpPr>
          <p:nvPr>
            <p:ph type="title"/>
          </p:nvPr>
        </p:nvSpPr>
        <p:spPr>
          <a:xfrm>
            <a:off x="287338" y="231775"/>
            <a:ext cx="8569325" cy="377826"/>
          </a:xfrm>
        </p:spPr>
        <p:txBody>
          <a:bodyPr/>
          <a:lstStyle/>
          <a:p>
            <a:r>
              <a:rPr lang="en-US"/>
              <a:t>Kort om Lifecare HSL</a:t>
            </a:r>
            <a:br>
              <a:rPr lang="en-US"/>
            </a:br>
            <a:r>
              <a:rPr lang="en-US"/>
              <a:t/>
            </a:r>
            <a:br>
              <a:rPr lang="en-US"/>
            </a:br>
            <a:r>
              <a:rPr lang="sv-SE" sz="1400"/>
              <a:t>Lifecare HSL är avsedd att användas för journalföring inom hälso- och sjukvård av legitimerad personal i kommuner i Sverige. Programvaran ger stöd för utredning och behandlingsplanering i patientens vårdprocess. I Lifecare HSL arbetar man metodiskt enligt processmodell som beskrivs i </a:t>
            </a:r>
            <a:r>
              <a:rPr lang="sv-SE" sz="1400" b="1"/>
              <a:t>Nationell Informationsstruktur (NI):</a:t>
            </a:r>
            <a:r>
              <a:rPr lang="sv-SE" sz="1400"/>
              <a:t/>
            </a:r>
            <a:br>
              <a:rPr lang="sv-SE" sz="1400"/>
            </a:br>
            <a:r>
              <a:rPr lang="sv-SE"/>
              <a:t/>
            </a:r>
            <a:br>
              <a:rPr lang="sv-SE"/>
            </a:br>
            <a:r>
              <a:rPr lang="sv-SE"/>
              <a:t/>
            </a:r>
            <a:br>
              <a:rPr lang="sv-SE"/>
            </a:br>
            <a:r>
              <a:rPr lang="sv-SE">
                <a:highlight>
                  <a:srgbClr val="FFFF00"/>
                </a:highlight>
              </a:rPr>
              <a:t/>
            </a:r>
            <a:br>
              <a:rPr lang="sv-SE">
                <a:highlight>
                  <a:srgbClr val="FFFF00"/>
                </a:highlight>
              </a:rPr>
            </a:br>
            <a:r>
              <a:rPr lang="sv-SE">
                <a:highlight>
                  <a:srgbClr val="FFFF00"/>
                </a:highlight>
              </a:rPr>
              <a:t/>
            </a:r>
            <a:br>
              <a:rPr lang="sv-SE">
                <a:highlight>
                  <a:srgbClr val="FFFF00"/>
                </a:highlight>
              </a:rPr>
            </a:br>
            <a:r>
              <a:rPr lang="sv-SE" sz="1400" u="sng"/>
              <a:t>Du behöver även kunskap om:</a:t>
            </a:r>
            <a:r>
              <a:rPr lang="sv-SE" sz="1400"/>
              <a:t/>
            </a:r>
            <a:br>
              <a:rPr lang="sv-SE" sz="1400"/>
            </a:br>
            <a:r>
              <a:rPr lang="sv-SE" sz="1400"/>
              <a:t/>
            </a:r>
            <a:br>
              <a:rPr lang="sv-SE" sz="1400"/>
            </a:br>
            <a:r>
              <a:rPr lang="sv-SE" sz="1400"/>
              <a:t>- </a:t>
            </a:r>
            <a:r>
              <a:rPr lang="sv-SE" sz="1400" b="1"/>
              <a:t>ICF </a:t>
            </a:r>
            <a:r>
              <a:rPr lang="sv-SE" sz="1400"/>
              <a:t>(International </a:t>
            </a:r>
            <a:r>
              <a:rPr lang="en-GB" sz="1400"/>
              <a:t>Classification of Functioning, Disability and Health)</a:t>
            </a:r>
            <a:r>
              <a:rPr lang="sv-SE" sz="1400"/>
              <a:t/>
            </a:r>
            <a:br>
              <a:rPr lang="sv-SE" sz="1400"/>
            </a:br>
            <a:r>
              <a:rPr lang="sv-SE" sz="1400"/>
              <a:t>- </a:t>
            </a:r>
            <a:r>
              <a:rPr lang="sv-SE" sz="1400" b="1"/>
              <a:t>KVÅ</a:t>
            </a:r>
            <a:r>
              <a:rPr lang="sv-SE" sz="1400"/>
              <a:t> (Klassifikation av vårdåtgärder inom hälso- och sjukvården)</a:t>
            </a:r>
            <a:r>
              <a:rPr lang="sv-SE" sz="1200"/>
              <a:t/>
            </a:r>
            <a:br>
              <a:rPr lang="sv-SE" sz="1200"/>
            </a:br>
            <a:r>
              <a:rPr lang="sv-SE" sz="1200"/>
              <a:t/>
            </a:r>
            <a:br>
              <a:rPr lang="sv-SE" sz="1200"/>
            </a:br>
            <a:r>
              <a:rPr lang="sv-SE" sz="1200"/>
              <a:t>Se vidare på </a:t>
            </a:r>
            <a:r>
              <a:rPr lang="sv-SE" sz="1200">
                <a:hlinkClick r:id="rId2"/>
              </a:rPr>
              <a:t>Socialstyrelsen utbildningsportal</a:t>
            </a:r>
            <a:r>
              <a:rPr lang="sv-SE" sz="1200"/>
              <a:t> för att lära mera!</a:t>
            </a:r>
            <a:r>
              <a:rPr lang="en-US" sz="1200"/>
              <a:t/>
            </a:r>
            <a:br>
              <a:rPr lang="en-US" sz="1200"/>
            </a:br>
            <a:r>
              <a:rPr lang="en-US" sz="1200"/>
              <a:t/>
            </a:r>
            <a:br>
              <a:rPr lang="en-US" sz="1200"/>
            </a:br>
            <a:r>
              <a:rPr lang="en-US"/>
              <a:t/>
            </a:r>
            <a:br>
              <a:rPr lang="en-US"/>
            </a:br>
            <a:r>
              <a:rPr lang="en-US"/>
              <a:t/>
            </a:r>
            <a:br>
              <a:rPr lang="en-US"/>
            </a:br>
            <a:endParaRPr lang="en-US"/>
          </a:p>
        </p:txBody>
      </p:sp>
      <p:sp>
        <p:nvSpPr>
          <p:cNvPr id="3" name="Platshållare för sidfot 2">
            <a:extLst>
              <a:ext uri="{FF2B5EF4-FFF2-40B4-BE49-F238E27FC236}">
                <a16:creationId xmlns:a16="http://schemas.microsoft.com/office/drawing/2014/main" id="{7EAD382F-927B-424A-BC70-3AC4FECA94DB}"/>
              </a:ext>
            </a:extLst>
          </p:cNvPr>
          <p:cNvSpPr>
            <a:spLocks noGrp="1"/>
          </p:cNvSpPr>
          <p:nvPr>
            <p:ph type="ftr" sz="quarter" idx="15"/>
          </p:nvPr>
        </p:nvSpPr>
        <p:spPr/>
        <p:txBody>
          <a:bodyPr/>
          <a:lstStyle/>
          <a:p>
            <a:r>
              <a:rPr lang="en-GB"/>
              <a:t>Internal</a:t>
            </a:r>
          </a:p>
        </p:txBody>
      </p:sp>
      <p:sp>
        <p:nvSpPr>
          <p:cNvPr id="4" name="Platshållare för bildnummer 3">
            <a:extLst>
              <a:ext uri="{FF2B5EF4-FFF2-40B4-BE49-F238E27FC236}">
                <a16:creationId xmlns:a16="http://schemas.microsoft.com/office/drawing/2014/main" id="{121D3F11-6737-4B38-8F0A-F1E27614BB5C}"/>
              </a:ext>
            </a:extLst>
          </p:cNvPr>
          <p:cNvSpPr>
            <a:spLocks noGrp="1"/>
          </p:cNvSpPr>
          <p:nvPr>
            <p:ph type="sldNum" sz="quarter" idx="16"/>
          </p:nvPr>
        </p:nvSpPr>
        <p:spPr/>
        <p:txBody>
          <a:bodyPr/>
          <a:lstStyle/>
          <a:p>
            <a:fld id="{61E25E67-CBB9-434B-BBF7-0A5E970272B8}" type="slidenum">
              <a:rPr lang="en-GB" smtClean="0"/>
              <a:pPr/>
              <a:t>2</a:t>
            </a:fld>
            <a:endParaRPr lang="en-GB"/>
          </a:p>
        </p:txBody>
      </p:sp>
      <p:pic>
        <p:nvPicPr>
          <p:cNvPr id="7" name="Bildobjekt 6">
            <a:extLst>
              <a:ext uri="{FF2B5EF4-FFF2-40B4-BE49-F238E27FC236}">
                <a16:creationId xmlns:a16="http://schemas.microsoft.com/office/drawing/2014/main" id="{E76A7525-1554-424F-A0DC-201ECDFA2DA6}"/>
              </a:ext>
            </a:extLst>
          </p:cNvPr>
          <p:cNvPicPr>
            <a:picLocks noChangeAspect="1"/>
          </p:cNvPicPr>
          <p:nvPr/>
        </p:nvPicPr>
        <p:blipFill>
          <a:blip r:embed="rId3"/>
          <a:stretch>
            <a:fillRect/>
          </a:stretch>
        </p:blipFill>
        <p:spPr>
          <a:xfrm>
            <a:off x="2730310" y="1680579"/>
            <a:ext cx="5637979" cy="1314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09003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87B3D7-9C95-4E29-B8B2-31526FFEACBA}"/>
              </a:ext>
            </a:extLst>
          </p:cNvPr>
          <p:cNvSpPr>
            <a:spLocks noGrp="1"/>
          </p:cNvSpPr>
          <p:nvPr>
            <p:ph type="title"/>
          </p:nvPr>
        </p:nvSpPr>
        <p:spPr/>
        <p:txBody>
          <a:bodyPr/>
          <a:lstStyle/>
          <a:p>
            <a:r>
              <a:rPr lang="sv-SE"/>
              <a:t>HSL-uppdrag</a:t>
            </a:r>
            <a:br>
              <a:rPr lang="sv-SE"/>
            </a:br>
            <a:r>
              <a:rPr lang="sv-SE"/>
              <a:t/>
            </a:r>
            <a:br>
              <a:rPr lang="sv-SE"/>
            </a:br>
            <a:endParaRPr lang="sv-SE"/>
          </a:p>
        </p:txBody>
      </p:sp>
      <p:sp>
        <p:nvSpPr>
          <p:cNvPr id="3" name="Platshållare för sidfot 2">
            <a:extLst>
              <a:ext uri="{FF2B5EF4-FFF2-40B4-BE49-F238E27FC236}">
                <a16:creationId xmlns:a16="http://schemas.microsoft.com/office/drawing/2014/main" id="{74B2BD6D-F0CC-46FA-B665-9F05F27DCFB0}"/>
              </a:ext>
            </a:extLst>
          </p:cNvPr>
          <p:cNvSpPr>
            <a:spLocks noGrp="1"/>
          </p:cNvSpPr>
          <p:nvPr>
            <p:ph type="ftr" sz="quarter" idx="15"/>
          </p:nvPr>
        </p:nvSpPr>
        <p:spPr/>
        <p:txBody>
          <a:bodyPr/>
          <a:lstStyle/>
          <a:p>
            <a:r>
              <a:rPr lang="en-GB"/>
              <a:t>Internal</a:t>
            </a:r>
          </a:p>
        </p:txBody>
      </p:sp>
      <p:sp>
        <p:nvSpPr>
          <p:cNvPr id="4" name="Platshållare för bildnummer 3">
            <a:extLst>
              <a:ext uri="{FF2B5EF4-FFF2-40B4-BE49-F238E27FC236}">
                <a16:creationId xmlns:a16="http://schemas.microsoft.com/office/drawing/2014/main" id="{9E726286-685D-4ECC-BC5C-CC0F59DB38FE}"/>
              </a:ext>
            </a:extLst>
          </p:cNvPr>
          <p:cNvSpPr>
            <a:spLocks noGrp="1"/>
          </p:cNvSpPr>
          <p:nvPr>
            <p:ph type="sldNum" sz="quarter" idx="16"/>
          </p:nvPr>
        </p:nvSpPr>
        <p:spPr/>
        <p:txBody>
          <a:bodyPr/>
          <a:lstStyle/>
          <a:p>
            <a:fld id="{61E25E67-CBB9-434B-BBF7-0A5E970272B8}" type="slidenum">
              <a:rPr lang="en-GB" smtClean="0"/>
              <a:pPr/>
              <a:t>20</a:t>
            </a:fld>
            <a:endParaRPr lang="en-GB"/>
          </a:p>
        </p:txBody>
      </p:sp>
      <p:sp>
        <p:nvSpPr>
          <p:cNvPr id="5" name="textruta 4">
            <a:extLst>
              <a:ext uri="{FF2B5EF4-FFF2-40B4-BE49-F238E27FC236}">
                <a16:creationId xmlns:a16="http://schemas.microsoft.com/office/drawing/2014/main" id="{128FA1F6-BAAD-433F-95F4-B8BA9C40B23C}"/>
              </a:ext>
            </a:extLst>
          </p:cNvPr>
          <p:cNvSpPr txBox="1"/>
          <p:nvPr/>
        </p:nvSpPr>
        <p:spPr>
          <a:xfrm>
            <a:off x="4901363" y="1175273"/>
            <a:ext cx="3493837" cy="2875498"/>
          </a:xfrm>
          <a:prstGeom prst="rect">
            <a:avLst/>
          </a:prstGeom>
          <a:noFill/>
        </p:spPr>
        <p:txBody>
          <a:bodyPr wrap="square" rtlCol="0">
            <a:noAutofit/>
          </a:bodyPr>
          <a:lstStyle/>
          <a:p>
            <a:pPr algn="l"/>
            <a:r>
              <a:rPr lang="sv-SE" sz="1200"/>
              <a:t>HSL-uppdraget innehåller information om HSL-åtgärden som omsorgspersonal ska utföra. </a:t>
            </a:r>
          </a:p>
          <a:p>
            <a:pPr algn="l"/>
            <a:endParaRPr lang="sv-SE" sz="1200"/>
          </a:p>
          <a:p>
            <a:pPr marL="285750" indent="-285750" algn="l">
              <a:buFont typeface="Arial" panose="020B0604020202020204" pitchFamily="34" charset="0"/>
              <a:buChar char="•"/>
            </a:pPr>
            <a:r>
              <a:rPr lang="sv-SE" sz="1200"/>
              <a:t>HSL-uppdrag hittar du i menyn till höger när du är på din hemskärm. Om du har åtkomst till HSL-uppdrag som inte har bekräftas ännu så kan du även gå till HSL-uppdrag via notifieringen på hemskärmen. ”Ej bekräftade HSL-uppdrag”</a:t>
            </a:r>
          </a:p>
          <a:p>
            <a:pPr marL="285750" indent="-285750" algn="l">
              <a:buFont typeface="Arial" panose="020B0604020202020204" pitchFamily="34" charset="0"/>
              <a:buChar char="•"/>
            </a:pPr>
            <a:r>
              <a:rPr lang="sv-SE" sz="1200"/>
              <a:t>Omsorgspersonal kan sedan registrera Utförd/Ej utförd och även lägga notering, som du kan följa i Lifecare HSL. </a:t>
            </a:r>
          </a:p>
          <a:p>
            <a:pPr marL="285750" indent="-285750" algn="l">
              <a:buFont typeface="Arial" panose="020B0604020202020204" pitchFamily="34" charset="0"/>
              <a:buChar char="•"/>
            </a:pPr>
            <a:r>
              <a:rPr lang="sv-SE" sz="1200"/>
              <a:t>Om HSL-uppdraget avslutas så skickas en notifiering som kan läsas av all berörd personal.</a:t>
            </a:r>
          </a:p>
        </p:txBody>
      </p:sp>
      <p:pic>
        <p:nvPicPr>
          <p:cNvPr id="7" name="Bildobjekt 6">
            <a:extLst>
              <a:ext uri="{FF2B5EF4-FFF2-40B4-BE49-F238E27FC236}">
                <a16:creationId xmlns:a16="http://schemas.microsoft.com/office/drawing/2014/main" id="{2DBA3508-1599-407B-B535-2EAA29E60945}"/>
              </a:ext>
            </a:extLst>
          </p:cNvPr>
          <p:cNvPicPr>
            <a:picLocks noChangeAspect="1"/>
          </p:cNvPicPr>
          <p:nvPr/>
        </p:nvPicPr>
        <p:blipFill>
          <a:blip r:embed="rId2"/>
          <a:stretch>
            <a:fillRect/>
          </a:stretch>
        </p:blipFill>
        <p:spPr>
          <a:xfrm>
            <a:off x="405791" y="1134000"/>
            <a:ext cx="3957896" cy="2875499"/>
          </a:xfrm>
          <a:prstGeom prst="rect">
            <a:avLst/>
          </a:prstGeom>
        </p:spPr>
      </p:pic>
      <p:sp>
        <p:nvSpPr>
          <p:cNvPr id="8" name="Rektangel: rundade hörn 7">
            <a:extLst>
              <a:ext uri="{FF2B5EF4-FFF2-40B4-BE49-F238E27FC236}">
                <a16:creationId xmlns:a16="http://schemas.microsoft.com/office/drawing/2014/main" id="{E81873D9-5570-495D-B7E5-EA58D765C19E}"/>
              </a:ext>
            </a:extLst>
          </p:cNvPr>
          <p:cNvSpPr/>
          <p:nvPr/>
        </p:nvSpPr>
        <p:spPr>
          <a:xfrm flipV="1">
            <a:off x="1287318" y="1134000"/>
            <a:ext cx="512681" cy="170246"/>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 name="Rak pilkoppling 8">
            <a:extLst>
              <a:ext uri="{FF2B5EF4-FFF2-40B4-BE49-F238E27FC236}">
                <a16:creationId xmlns:a16="http://schemas.microsoft.com/office/drawing/2014/main" id="{B037F552-C52D-4BCA-8593-781392816EC8}"/>
              </a:ext>
            </a:extLst>
          </p:cNvPr>
          <p:cNvCxnSpPr>
            <a:cxnSpLocks/>
          </p:cNvCxnSpPr>
          <p:nvPr/>
        </p:nvCxnSpPr>
        <p:spPr>
          <a:xfrm flipV="1">
            <a:off x="1543658" y="2620459"/>
            <a:ext cx="141778" cy="187541"/>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A8ADC0E2-A659-4B16-9FA4-23A1B058C8D5}"/>
              </a:ext>
            </a:extLst>
          </p:cNvPr>
          <p:cNvCxnSpPr>
            <a:cxnSpLocks/>
          </p:cNvCxnSpPr>
          <p:nvPr/>
        </p:nvCxnSpPr>
        <p:spPr>
          <a:xfrm flipV="1">
            <a:off x="1461600" y="3314979"/>
            <a:ext cx="152947" cy="198621"/>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64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0F68009E-B2DB-4E2A-A541-6B156F4E03EE}"/>
              </a:ext>
            </a:extLst>
          </p:cNvPr>
          <p:cNvPicPr>
            <a:picLocks noChangeAspect="1"/>
          </p:cNvPicPr>
          <p:nvPr/>
        </p:nvPicPr>
        <p:blipFill>
          <a:blip r:embed="rId3"/>
          <a:stretch>
            <a:fillRect/>
          </a:stretch>
        </p:blipFill>
        <p:spPr>
          <a:xfrm>
            <a:off x="445690" y="831341"/>
            <a:ext cx="3246546" cy="2963492"/>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Följa upp behandlingsplan</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21</a:t>
            </a:fld>
            <a:endParaRPr lang="en-GB"/>
          </a:p>
        </p:txBody>
      </p:sp>
      <p:sp>
        <p:nvSpPr>
          <p:cNvPr id="9" name="Rektangel: rundade hörn 8">
            <a:extLst>
              <a:ext uri="{FF2B5EF4-FFF2-40B4-BE49-F238E27FC236}">
                <a16:creationId xmlns:a16="http://schemas.microsoft.com/office/drawing/2014/main" id="{C39320F4-4A84-4E00-9131-15B376574CAE}"/>
              </a:ext>
            </a:extLst>
          </p:cNvPr>
          <p:cNvSpPr/>
          <p:nvPr/>
        </p:nvSpPr>
        <p:spPr>
          <a:xfrm>
            <a:off x="374037" y="2480388"/>
            <a:ext cx="623367" cy="182723"/>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Rak pilkoppling 9">
            <a:extLst>
              <a:ext uri="{FF2B5EF4-FFF2-40B4-BE49-F238E27FC236}">
                <a16:creationId xmlns:a16="http://schemas.microsoft.com/office/drawing/2014/main" id="{A0EF8632-20C2-41A0-90BD-29984AB2E261}"/>
              </a:ext>
            </a:extLst>
          </p:cNvPr>
          <p:cNvCxnSpPr>
            <a:cxnSpLocks/>
          </p:cNvCxnSpPr>
          <p:nvPr/>
        </p:nvCxnSpPr>
        <p:spPr>
          <a:xfrm>
            <a:off x="271446" y="1410951"/>
            <a:ext cx="190137" cy="199189"/>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8226F005-6EFF-4498-A0BE-7CC1B1021883}"/>
              </a:ext>
            </a:extLst>
          </p:cNvPr>
          <p:cNvSpPr txBox="1"/>
          <p:nvPr/>
        </p:nvSpPr>
        <p:spPr>
          <a:xfrm>
            <a:off x="4428116" y="560846"/>
            <a:ext cx="3314700" cy="4179242"/>
          </a:xfrm>
          <a:prstGeom prst="rect">
            <a:avLst/>
          </a:prstGeom>
          <a:noFill/>
        </p:spPr>
        <p:txBody>
          <a:bodyPr wrap="square" rtlCol="0">
            <a:noAutofit/>
          </a:bodyPr>
          <a:lstStyle/>
          <a:p>
            <a:pPr algn="l"/>
            <a:r>
              <a:rPr lang="sv-SE" sz="1200"/>
              <a:t>Gå till patientens processmeny och välj “Följ upp”. Markera aktuell behandlingsplan och därefter “Lägg till uppföljning”. </a:t>
            </a:r>
            <a:endParaRPr lang="sv-SE" sz="1200">
              <a:highlight>
                <a:srgbClr val="FFFF00"/>
              </a:highlight>
            </a:endParaRPr>
          </a:p>
          <a:p>
            <a:pPr algn="l"/>
            <a:endParaRPr lang="sv-SE" sz="1200"/>
          </a:p>
          <a:p>
            <a:pPr algn="l"/>
            <a:r>
              <a:rPr lang="sv-SE" sz="1200"/>
              <a:t>När det är dags att följa upp behandlings-planen kommer en notifiering på patientöversikten. Notifieringen kommer 7 dagar före satt uppföljningsdatum</a:t>
            </a:r>
          </a:p>
          <a:p>
            <a:pPr algn="l"/>
            <a:endParaRPr lang="sv-SE" sz="1200">
              <a:highlight>
                <a:srgbClr val="FFFF00"/>
              </a:highlight>
            </a:endParaRPr>
          </a:p>
          <a:p>
            <a:pPr algn="l"/>
            <a:r>
              <a:rPr lang="sv-SE" sz="1200"/>
              <a:t>Ange måluppfyllelse och ev. förtydligande kring detta</a:t>
            </a:r>
            <a:endParaRPr lang="en-US" sz="1200"/>
          </a:p>
          <a:p>
            <a:pPr algn="l"/>
            <a:endParaRPr lang="en-US" sz="1200">
              <a:highlight>
                <a:srgbClr val="FFFF00"/>
              </a:highlight>
            </a:endParaRPr>
          </a:p>
          <a:p>
            <a:pPr algn="l"/>
            <a:r>
              <a:rPr lang="sv-SE" sz="1200"/>
              <a:t>När du följer upp en behandlingsplan så tar du ställning till att (väljer mellan) åtgärda, utreda och åtgärda, utreda eller avsluta behandlingsplanen. </a:t>
            </a:r>
          </a:p>
          <a:p>
            <a:pPr algn="l"/>
            <a:endParaRPr lang="sv-SE" sz="1200"/>
          </a:p>
          <a:p>
            <a:pPr algn="l"/>
            <a:r>
              <a:rPr lang="sv-SE" sz="1200"/>
              <a:t>Uppgiften vilka/vem som deltog vid ställnings-tagandet är obligatorisk och kommer längre ner.</a:t>
            </a:r>
          </a:p>
          <a:p>
            <a:pPr algn="l"/>
            <a:endParaRPr lang="sv-SE" sz="1200"/>
          </a:p>
          <a:p>
            <a:pPr algn="l"/>
            <a:r>
              <a:rPr lang="sv-SE" sz="1200"/>
              <a:t>Gå vidare genom att klicka på ”Nästa”.</a:t>
            </a:r>
          </a:p>
          <a:p>
            <a:pPr algn="l"/>
            <a:endParaRPr lang="sv-SE" sz="1200">
              <a:highlight>
                <a:srgbClr val="FFFF00"/>
              </a:highlight>
            </a:endParaRPr>
          </a:p>
          <a:p>
            <a:pPr algn="l"/>
            <a:endParaRPr lang="sv-SE" sz="1200">
              <a:highlight>
                <a:srgbClr val="FFFF00"/>
              </a:highlight>
            </a:endParaRPr>
          </a:p>
        </p:txBody>
      </p:sp>
      <p:sp>
        <p:nvSpPr>
          <p:cNvPr id="13" name="textruta 12">
            <a:extLst>
              <a:ext uri="{FF2B5EF4-FFF2-40B4-BE49-F238E27FC236}">
                <a16:creationId xmlns:a16="http://schemas.microsoft.com/office/drawing/2014/main" id="{D1E776F2-97AD-4F43-B090-895CC6304A9B}"/>
              </a:ext>
            </a:extLst>
          </p:cNvPr>
          <p:cNvSpPr txBox="1"/>
          <p:nvPr/>
        </p:nvSpPr>
        <p:spPr>
          <a:xfrm>
            <a:off x="350911" y="3993846"/>
            <a:ext cx="3570193" cy="746242"/>
          </a:xfrm>
          <a:prstGeom prst="rect">
            <a:avLst/>
          </a:prstGeom>
          <a:noFill/>
        </p:spPr>
        <p:txBody>
          <a:bodyPr wrap="square" rtlCol="0">
            <a:noAutofit/>
          </a:bodyPr>
          <a:lstStyle/>
          <a:p>
            <a:r>
              <a:rPr lang="sv-SE" sz="1200"/>
              <a:t>Om du väljer att avsluta behandlings-planen får du möjlighet att även avsluta åtgärderna i behandlingsplanen. </a:t>
            </a:r>
            <a:endParaRPr lang="en-US" sz="1200">
              <a:highlight>
                <a:srgbClr val="FFFF00"/>
              </a:highlight>
            </a:endParaRPr>
          </a:p>
          <a:p>
            <a:pPr algn="l"/>
            <a:endParaRPr lang="sv-SE" sz="1200"/>
          </a:p>
        </p:txBody>
      </p:sp>
    </p:spTree>
    <p:extLst>
      <p:ext uri="{BB962C8B-B14F-4D97-AF65-F5344CB8AC3E}">
        <p14:creationId xmlns:p14="http://schemas.microsoft.com/office/powerpoint/2010/main" val="177357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0DB1D35-4065-437E-B690-02F31A332A4F}"/>
              </a:ext>
            </a:extLst>
          </p:cNvPr>
          <p:cNvPicPr>
            <a:picLocks noChangeAspect="1"/>
          </p:cNvPicPr>
          <p:nvPr/>
        </p:nvPicPr>
        <p:blipFill>
          <a:blip r:embed="rId3"/>
          <a:stretch>
            <a:fillRect/>
          </a:stretch>
        </p:blipFill>
        <p:spPr>
          <a:xfrm>
            <a:off x="287339" y="1356178"/>
            <a:ext cx="4572000" cy="243114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Följa upp behandlande åtgärd</a:t>
            </a:r>
            <a:endParaRPr lang="en-GB"/>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22</a:t>
            </a:fld>
            <a:endParaRPr lang="en-GB"/>
          </a:p>
        </p:txBody>
      </p:sp>
      <p:sp>
        <p:nvSpPr>
          <p:cNvPr id="9" name="Rektangel: rundade hörn 8">
            <a:extLst>
              <a:ext uri="{FF2B5EF4-FFF2-40B4-BE49-F238E27FC236}">
                <a16:creationId xmlns:a16="http://schemas.microsoft.com/office/drawing/2014/main" id="{9C4D56B3-4508-41EA-8DF9-5958D4CE1AF1}"/>
              </a:ext>
            </a:extLst>
          </p:cNvPr>
          <p:cNvSpPr/>
          <p:nvPr/>
        </p:nvSpPr>
        <p:spPr>
          <a:xfrm>
            <a:off x="2780358" y="1629662"/>
            <a:ext cx="835677" cy="191803"/>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0816A7E1-FCD9-44F6-8210-65D1F56F6E50}"/>
              </a:ext>
            </a:extLst>
          </p:cNvPr>
          <p:cNvSpPr/>
          <p:nvPr/>
        </p:nvSpPr>
        <p:spPr>
          <a:xfrm>
            <a:off x="281697" y="3652252"/>
            <a:ext cx="598067" cy="151563"/>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CB91BF8B-C7F7-4091-852A-CF644FE53A11}"/>
              </a:ext>
            </a:extLst>
          </p:cNvPr>
          <p:cNvSpPr txBox="1"/>
          <p:nvPr/>
        </p:nvSpPr>
        <p:spPr>
          <a:xfrm>
            <a:off x="5226019" y="1195015"/>
            <a:ext cx="3072653" cy="2457237"/>
          </a:xfrm>
          <a:prstGeom prst="rect">
            <a:avLst/>
          </a:prstGeom>
          <a:noFill/>
        </p:spPr>
        <p:txBody>
          <a:bodyPr wrap="square" rtlCol="0">
            <a:noAutofit/>
          </a:bodyPr>
          <a:lstStyle/>
          <a:p>
            <a:pPr algn="l"/>
            <a:r>
              <a:rPr lang="sv-SE" sz="1200"/>
              <a:t>När det är dags att följa upp en behandlande åtgärd så signaleras detta dels på patientöversikten men också på din hemskärm. Det är åtgärder som är planerade av användare med samma yrke som dig.</a:t>
            </a:r>
          </a:p>
          <a:p>
            <a:pPr algn="l"/>
            <a:endParaRPr lang="sv-SE" sz="1200"/>
          </a:p>
          <a:p>
            <a:pPr algn="l"/>
            <a:r>
              <a:rPr lang="sv-SE" sz="1200"/>
              <a:t>I listan visas patientens pågående behandlande åtgärder.</a:t>
            </a:r>
          </a:p>
          <a:p>
            <a:pPr algn="l"/>
            <a:endParaRPr lang="sv-SE" sz="1200"/>
          </a:p>
          <a:p>
            <a:pPr algn="l"/>
            <a:r>
              <a:rPr lang="sv-SE" sz="1200"/>
              <a:t>På markerad flik ”Följa upp” visas tidigare uppföljningar på aktuell åtgärd. Det är också här som du gör ny uppföljning.</a:t>
            </a:r>
          </a:p>
          <a:p>
            <a:pPr algn="l"/>
            <a:endParaRPr lang="sv-SE" sz="1200"/>
          </a:p>
          <a:p>
            <a:pPr algn="l"/>
            <a:endParaRPr lang="sv-SE" sz="1200"/>
          </a:p>
          <a:p>
            <a:pPr algn="l"/>
            <a:endParaRPr lang="sv-SE" sz="1200"/>
          </a:p>
          <a:p>
            <a:pPr algn="l"/>
            <a:endParaRPr lang="sv-SE" sz="1200"/>
          </a:p>
        </p:txBody>
      </p:sp>
      <p:sp>
        <p:nvSpPr>
          <p:cNvPr id="11" name="Rektangel: rundade hörn 10">
            <a:extLst>
              <a:ext uri="{FF2B5EF4-FFF2-40B4-BE49-F238E27FC236}">
                <a16:creationId xmlns:a16="http://schemas.microsoft.com/office/drawing/2014/main" id="{ECC73D77-6EBE-46C7-9E07-B6CDA81A4B6C}"/>
              </a:ext>
            </a:extLst>
          </p:cNvPr>
          <p:cNvSpPr/>
          <p:nvPr/>
        </p:nvSpPr>
        <p:spPr>
          <a:xfrm>
            <a:off x="4294909" y="1918446"/>
            <a:ext cx="564430" cy="191803"/>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038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Avsluta behandlande åtgärd</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23</a:t>
            </a:fld>
            <a:endParaRPr lang="en-GB"/>
          </a:p>
        </p:txBody>
      </p:sp>
      <p:sp>
        <p:nvSpPr>
          <p:cNvPr id="8" name="Content Placeholder 7">
            <a:extLst>
              <a:ext uri="{FF2B5EF4-FFF2-40B4-BE49-F238E27FC236}">
                <a16:creationId xmlns:a16="http://schemas.microsoft.com/office/drawing/2014/main" id="{17BFADD8-8523-4694-B2EB-EC035E87B85D}"/>
              </a:ext>
            </a:extLst>
          </p:cNvPr>
          <p:cNvSpPr>
            <a:spLocks noGrp="1"/>
          </p:cNvSpPr>
          <p:nvPr>
            <p:ph idx="1"/>
          </p:nvPr>
        </p:nvSpPr>
        <p:spPr/>
        <p:txBody>
          <a:bodyPr/>
          <a:lstStyle/>
          <a:p>
            <a:pPr marL="0" indent="0">
              <a:buNone/>
            </a:pPr>
            <a:r>
              <a:rPr lang="sv-SE"/>
              <a:t>När du följer upp en behandlingsplan så tar du ställning till att (väljer mellan) åtgärda, utreda och åtgärda, utreda eller avsluta behandlingsplanen. Om du väljer att avsluta behandlingsplanen får du möjlighet att även avsluta åtgärderna i behandlingsplanen.</a:t>
            </a:r>
          </a:p>
          <a:p>
            <a:pPr marL="0" indent="0">
              <a:buNone/>
            </a:pPr>
            <a:r>
              <a:rPr lang="sv-SE"/>
              <a:t> </a:t>
            </a:r>
          </a:p>
          <a:p>
            <a:pPr lvl="1"/>
            <a:r>
              <a:rPr lang="sv-SE"/>
              <a:t>Åtgärder som användaren kan avsluta, kan markeras</a:t>
            </a:r>
          </a:p>
          <a:p>
            <a:pPr lvl="1"/>
            <a:r>
              <a:rPr lang="sv-SE"/>
              <a:t>Åtgärder som ingår i pågående HSL Uppdrag, kan inte markeras och har text om att åtgärden ingår i HSL Uppdrag. </a:t>
            </a:r>
          </a:p>
          <a:p>
            <a:pPr lvl="1"/>
            <a:r>
              <a:rPr lang="sv-SE"/>
              <a:t>Åtgärder som ingår i någon fler plan kan markeras och har text om att åtgärden ingår i annan plan. (Man kan ändå välja att avsluta åtgärden (om man är behörig), men man får info om att åtgärden ingår i flera planer)</a:t>
            </a:r>
          </a:p>
          <a:p>
            <a:pPr lvl="1"/>
            <a:r>
              <a:rPr lang="sv-SE"/>
              <a:t>Åtgärder som användaren inte är behörig att avsluta, kan inte markeras och har text om att behörighet för avslut saknas.</a:t>
            </a:r>
          </a:p>
          <a:p>
            <a:pPr lvl="1"/>
            <a:endParaRPr lang="sv-SE"/>
          </a:p>
          <a:p>
            <a:pPr marL="179388" lvl="1" indent="0">
              <a:buNone/>
            </a:pPr>
            <a:r>
              <a:rPr lang="sv-SE"/>
              <a:t>Är det en behandlande åtgärd som inte ligger kopplad till plan, så görs avslut när man är inne på åtgärden.</a:t>
            </a:r>
            <a:endParaRPr lang="en-GB"/>
          </a:p>
        </p:txBody>
      </p:sp>
    </p:spTree>
    <p:extLst>
      <p:ext uri="{BB962C8B-B14F-4D97-AF65-F5344CB8AC3E}">
        <p14:creationId xmlns:p14="http://schemas.microsoft.com/office/powerpoint/2010/main" val="2400241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Utföra utredande/behandlande åtgärder i Att göra (kalendern) via Patientmeny</a:t>
            </a:r>
            <a:endParaRPr lang="en-GB"/>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24</a:t>
            </a:fld>
            <a:endParaRPr lang="en-GB"/>
          </a:p>
        </p:txBody>
      </p:sp>
      <p:pic>
        <p:nvPicPr>
          <p:cNvPr id="4" name="Bildobjekt 6" descr="En bild som visar text&#10;&#10;Automatiskt genererad beskrivning">
            <a:extLst>
              <a:ext uri="{FF2B5EF4-FFF2-40B4-BE49-F238E27FC236}">
                <a16:creationId xmlns:a16="http://schemas.microsoft.com/office/drawing/2014/main" id="{F710E6BE-219C-BE1C-77FC-768757BEB176}"/>
              </a:ext>
            </a:extLst>
          </p:cNvPr>
          <p:cNvPicPr>
            <a:picLocks noChangeAspect="1"/>
          </p:cNvPicPr>
          <p:nvPr/>
        </p:nvPicPr>
        <p:blipFill>
          <a:blip r:embed="rId3"/>
          <a:stretch>
            <a:fillRect/>
          </a:stretch>
        </p:blipFill>
        <p:spPr>
          <a:xfrm>
            <a:off x="444941" y="1909016"/>
            <a:ext cx="1838326" cy="632662"/>
          </a:xfrm>
          <a:prstGeom prst="rect">
            <a:avLst/>
          </a:prstGeom>
        </p:spPr>
      </p:pic>
      <p:sp>
        <p:nvSpPr>
          <p:cNvPr id="8" name="Rektangel: rundade hörn 7">
            <a:extLst>
              <a:ext uri="{FF2B5EF4-FFF2-40B4-BE49-F238E27FC236}">
                <a16:creationId xmlns:a16="http://schemas.microsoft.com/office/drawing/2014/main" id="{A95C79A5-AADC-4710-BC51-85278932338B}"/>
              </a:ext>
            </a:extLst>
          </p:cNvPr>
          <p:cNvSpPr/>
          <p:nvPr/>
        </p:nvSpPr>
        <p:spPr>
          <a:xfrm>
            <a:off x="287339" y="1756309"/>
            <a:ext cx="2266932" cy="938075"/>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6007DF28-249B-407C-8320-4FE29E0349BB}"/>
              </a:ext>
            </a:extLst>
          </p:cNvPr>
          <p:cNvSpPr txBox="1"/>
          <p:nvPr/>
        </p:nvSpPr>
        <p:spPr>
          <a:xfrm>
            <a:off x="5856194" y="900953"/>
            <a:ext cx="2386853" cy="2265829"/>
          </a:xfrm>
          <a:prstGeom prst="rect">
            <a:avLst/>
          </a:prstGeom>
          <a:noFill/>
        </p:spPr>
        <p:txBody>
          <a:bodyPr wrap="square" rtlCol="0">
            <a:noAutofit/>
          </a:bodyPr>
          <a:lstStyle/>
          <a:p>
            <a:pPr algn="l"/>
            <a:endParaRPr lang="sv-SE" err="1"/>
          </a:p>
        </p:txBody>
      </p:sp>
      <p:sp>
        <p:nvSpPr>
          <p:cNvPr id="11" name="textruta 10">
            <a:extLst>
              <a:ext uri="{FF2B5EF4-FFF2-40B4-BE49-F238E27FC236}">
                <a16:creationId xmlns:a16="http://schemas.microsoft.com/office/drawing/2014/main" id="{8EE1E453-4B52-4E60-B41A-69EAA49458D0}"/>
              </a:ext>
            </a:extLst>
          </p:cNvPr>
          <p:cNvSpPr txBox="1"/>
          <p:nvPr/>
        </p:nvSpPr>
        <p:spPr>
          <a:xfrm>
            <a:off x="208430" y="900953"/>
            <a:ext cx="8081682" cy="1253938"/>
          </a:xfrm>
          <a:prstGeom prst="rect">
            <a:avLst/>
          </a:prstGeom>
          <a:noFill/>
        </p:spPr>
        <p:txBody>
          <a:bodyPr wrap="square" lIns="91440" tIns="45720" rIns="91440" bIns="45720" rtlCol="0" anchor="t">
            <a:noAutofit/>
          </a:bodyPr>
          <a:lstStyle/>
          <a:p>
            <a:r>
              <a:rPr lang="sv-SE" sz="1200"/>
              <a:t>Sök fram aktuell patient. Välj </a:t>
            </a:r>
            <a:r>
              <a:rPr lang="sv-SE" sz="1200" b="1"/>
              <a:t>”Att göra” i patientmenyn. </a:t>
            </a:r>
            <a:r>
              <a:rPr lang="sv-SE" sz="1200"/>
              <a:t>Du får upp en kalender vy med aktuell patients planerade utredande/behandlande åtgärder. </a:t>
            </a:r>
          </a:p>
          <a:p>
            <a:pPr algn="l"/>
            <a:endParaRPr lang="sv-SE" sz="1200"/>
          </a:p>
          <a:p>
            <a:pPr algn="l"/>
            <a:r>
              <a:rPr lang="sv-SE" sz="1200"/>
              <a:t>Färger och symboler för olika status på åtgärderna:</a:t>
            </a:r>
          </a:p>
          <a:p>
            <a:pPr algn="l"/>
            <a:endParaRPr lang="sv-SE" sz="1200"/>
          </a:p>
          <a:p>
            <a:pPr algn="l"/>
            <a:endParaRPr lang="sv-SE" sz="1200"/>
          </a:p>
          <a:p>
            <a:pPr algn="l"/>
            <a:endParaRPr lang="sv-SE" sz="1200"/>
          </a:p>
          <a:p>
            <a:pPr algn="l"/>
            <a:endParaRPr lang="sv-SE" sz="1200"/>
          </a:p>
          <a:p>
            <a:pPr algn="l"/>
            <a:endParaRPr lang="sv-SE" sz="1200"/>
          </a:p>
          <a:p>
            <a:pPr algn="l"/>
            <a:endParaRPr lang="sv-SE" sz="1200"/>
          </a:p>
          <a:p>
            <a:pPr algn="l"/>
            <a:endParaRPr lang="sv-SE" sz="1200"/>
          </a:p>
          <a:p>
            <a:pPr algn="l"/>
            <a:r>
              <a:rPr lang="sv-SE" sz="1200" b="1"/>
              <a:t>TIPS:</a:t>
            </a:r>
          </a:p>
          <a:p>
            <a:pPr marL="171450" indent="-171450" algn="l">
              <a:buFont typeface="Arial" panose="020B0604020202020204" pitchFamily="34" charset="0"/>
              <a:buChar char="•"/>
            </a:pPr>
            <a:r>
              <a:rPr lang="sv-SE" sz="1200"/>
              <a:t>Du kan välja att se åtgärderna för Dag, Vecka, Månad eller Lista i kalendern. Ställ markören på en åtgärd så ser du mera detaljer i en ruta.</a:t>
            </a:r>
          </a:p>
          <a:p>
            <a:pPr marL="171450" indent="-171450" algn="l">
              <a:buFont typeface="Arial" panose="020B0604020202020204" pitchFamily="34" charset="0"/>
              <a:buChar char="•"/>
            </a:pPr>
            <a:endParaRPr lang="sv-SE" sz="1200"/>
          </a:p>
          <a:p>
            <a:pPr marL="171450" indent="-171450">
              <a:buFont typeface="Arial" panose="020B0604020202020204" pitchFamily="34" charset="0"/>
              <a:buChar char="•"/>
            </a:pPr>
            <a:r>
              <a:rPr lang="sv-SE" sz="1200"/>
              <a:t>Om allt stämmer och inget resultat ska skrivas så klickar du på ”Registrera Utförd” l längst upp i vyn. Därefter ”Utförd” och ”Signera” Om du vill skriva något i ”Resultat” så kan det finnas frastexter om kommunens administratör har lagt upp detta. </a:t>
            </a:r>
            <a:endParaRPr lang="sv-SE"/>
          </a:p>
          <a:p>
            <a:pPr marL="171450" indent="-171450" algn="l">
              <a:buFont typeface="Arial" panose="020B0604020202020204" pitchFamily="34" charset="0"/>
              <a:buChar char="•"/>
            </a:pPr>
            <a:endParaRPr lang="sv-SE" sz="1200"/>
          </a:p>
          <a:p>
            <a:pPr marL="171450" indent="-171450" algn="l">
              <a:buFont typeface="Arial" panose="020B0604020202020204" pitchFamily="34" charset="0"/>
              <a:buChar char="•"/>
            </a:pPr>
            <a:r>
              <a:rPr lang="sv-SE" sz="1200"/>
              <a:t>Om det är ett mätvärde, klicka på ”Lägg till mätvärde”. Välj aktuellt mätvärde och skriv in resultatet.</a:t>
            </a:r>
          </a:p>
          <a:p>
            <a:pPr algn="l"/>
            <a:endParaRPr lang="sv-SE" sz="1200"/>
          </a:p>
          <a:p>
            <a:pPr algn="l"/>
            <a:endParaRPr lang="sv-SE" sz="1200"/>
          </a:p>
        </p:txBody>
      </p:sp>
    </p:spTree>
    <p:extLst>
      <p:ext uri="{BB962C8B-B14F-4D97-AF65-F5344CB8AC3E}">
        <p14:creationId xmlns:p14="http://schemas.microsoft.com/office/powerpoint/2010/main" val="1391160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Tagga uppgifter i Att göra (kalender) </a:t>
            </a:r>
            <a:endParaRPr lang="en-US"/>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25</a:t>
            </a:fld>
            <a:endParaRPr lang="en-GB"/>
          </a:p>
        </p:txBody>
      </p:sp>
      <p:pic>
        <p:nvPicPr>
          <p:cNvPr id="4" name="Platshållare för innehåll 3">
            <a:extLst>
              <a:ext uri="{FF2B5EF4-FFF2-40B4-BE49-F238E27FC236}">
                <a16:creationId xmlns:a16="http://schemas.microsoft.com/office/drawing/2014/main" id="{74843273-D074-4EC9-916E-AF35C776399B}"/>
              </a:ext>
            </a:extLst>
          </p:cNvPr>
          <p:cNvPicPr>
            <a:picLocks noGrp="1" noChangeAspect="1"/>
          </p:cNvPicPr>
          <p:nvPr>
            <p:ph idx="1"/>
          </p:nvPr>
        </p:nvPicPr>
        <p:blipFill>
          <a:blip r:embed="rId3"/>
          <a:stretch>
            <a:fillRect/>
          </a:stretch>
        </p:blipFill>
        <p:spPr>
          <a:xfrm>
            <a:off x="220594" y="985765"/>
            <a:ext cx="4751286" cy="2166144"/>
          </a:xfrm>
          <a:effectLst>
            <a:outerShdw blurRad="50800" dist="38100" dir="2700000" algn="tl" rotWithShape="0">
              <a:prstClr val="black">
                <a:alpha val="40000"/>
              </a:prstClr>
            </a:outerShdw>
          </a:effectLst>
        </p:spPr>
      </p:pic>
      <p:sp>
        <p:nvSpPr>
          <p:cNvPr id="7" name="textruta 6">
            <a:extLst>
              <a:ext uri="{FF2B5EF4-FFF2-40B4-BE49-F238E27FC236}">
                <a16:creationId xmlns:a16="http://schemas.microsoft.com/office/drawing/2014/main" id="{79CECB72-35E8-4A3E-BEFC-CD89208DD29A}"/>
              </a:ext>
            </a:extLst>
          </p:cNvPr>
          <p:cNvSpPr txBox="1"/>
          <p:nvPr/>
        </p:nvSpPr>
        <p:spPr>
          <a:xfrm>
            <a:off x="5104434" y="692078"/>
            <a:ext cx="3301253" cy="3094971"/>
          </a:xfrm>
          <a:prstGeom prst="rect">
            <a:avLst/>
          </a:prstGeom>
          <a:noFill/>
        </p:spPr>
        <p:txBody>
          <a:bodyPr wrap="square" lIns="91440" tIns="45720" rIns="91440" bIns="45720" rtlCol="0" anchor="t">
            <a:noAutofit/>
          </a:bodyPr>
          <a:lstStyle/>
          <a:p>
            <a:pPr algn="l"/>
            <a:r>
              <a:rPr lang="sv-SE" sz="1200"/>
              <a:t>Du kan ”tagga” uppgifter i listan både åtgärder och övriga aktiviteter. </a:t>
            </a:r>
          </a:p>
          <a:p>
            <a:pPr algn="l"/>
            <a:endParaRPr lang="sv-SE" sz="1200"/>
          </a:p>
          <a:p>
            <a:pPr algn="l"/>
            <a:r>
              <a:rPr lang="sv-SE" sz="1200"/>
              <a:t>De taggar som visas är de som lagts upp av systemadministratören. Den tagg du sätter här från ”Att göra” blir bara för den/de dagar du sätter taggen på. </a:t>
            </a:r>
          </a:p>
          <a:p>
            <a:pPr algn="l"/>
            <a:endParaRPr lang="sv-SE" sz="1200"/>
          </a:p>
          <a:p>
            <a:pPr algn="l"/>
            <a:r>
              <a:rPr lang="sv-SE" sz="1200"/>
              <a:t>Om du däremot går till åtgärden i journalen och sätter en eller flera taggar så hamnar dessa på alla tillfällen som åtgärden finns på ”Att göra”. </a:t>
            </a:r>
          </a:p>
          <a:p>
            <a:pPr algn="l"/>
            <a:endParaRPr lang="sv-SE" sz="1200"/>
          </a:p>
          <a:p>
            <a:r>
              <a:rPr lang="sv-SE" sz="1200"/>
              <a:t>När det gäller ”taggar” så är det möjligt att </a:t>
            </a:r>
            <a:r>
              <a:rPr lang="sv-SE" sz="1200" b="1"/>
              <a:t>filtrera på en tagg </a:t>
            </a:r>
            <a:r>
              <a:rPr lang="sv-SE" sz="1200"/>
              <a:t>när du går på  ”Öppna filter”.</a:t>
            </a:r>
          </a:p>
        </p:txBody>
      </p:sp>
      <p:sp>
        <p:nvSpPr>
          <p:cNvPr id="9" name="Rektangel: rundade hörn 8">
            <a:extLst>
              <a:ext uri="{FF2B5EF4-FFF2-40B4-BE49-F238E27FC236}">
                <a16:creationId xmlns:a16="http://schemas.microsoft.com/office/drawing/2014/main" id="{BCE8E648-4D28-47A4-9A10-FB07BF19065B}"/>
              </a:ext>
            </a:extLst>
          </p:cNvPr>
          <p:cNvSpPr/>
          <p:nvPr/>
        </p:nvSpPr>
        <p:spPr>
          <a:xfrm>
            <a:off x="4427390" y="1239837"/>
            <a:ext cx="615483" cy="158657"/>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05670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Tillåt avvikande planering på en åtgärd = tidsfönster</a:t>
            </a:r>
            <a:br>
              <a:rPr lang="sv-SE"/>
            </a:br>
            <a:r>
              <a:rPr lang="sv-SE"/>
              <a:t/>
            </a:r>
            <a:br>
              <a:rPr lang="sv-SE"/>
            </a:br>
            <a:r>
              <a:rPr lang="sv-SE" sz="1400"/>
              <a:t>Du får nedanstående val i detaljplaneringen på åtgärden:</a:t>
            </a:r>
            <a:r>
              <a:rPr lang="en-GB"/>
              <a:t/>
            </a:r>
            <a:br>
              <a:rPr lang="en-GB"/>
            </a:br>
            <a:endParaRPr lang="en-GB"/>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26</a:t>
            </a:fld>
            <a:endParaRPr lang="en-GB"/>
          </a:p>
        </p:txBody>
      </p:sp>
      <p:sp>
        <p:nvSpPr>
          <p:cNvPr id="8" name="Content Placeholder 7">
            <a:extLst>
              <a:ext uri="{FF2B5EF4-FFF2-40B4-BE49-F238E27FC236}">
                <a16:creationId xmlns:a16="http://schemas.microsoft.com/office/drawing/2014/main" id="{17BFADD8-8523-4694-B2EB-EC035E87B85D}"/>
              </a:ext>
            </a:extLst>
          </p:cNvPr>
          <p:cNvSpPr>
            <a:spLocks noGrp="1"/>
          </p:cNvSpPr>
          <p:nvPr>
            <p:ph idx="1"/>
          </p:nvPr>
        </p:nvSpPr>
        <p:spPr>
          <a:xfrm>
            <a:off x="240273" y="1148977"/>
            <a:ext cx="7493349" cy="3227528"/>
          </a:xfrm>
        </p:spPr>
        <p:txBody>
          <a:bodyPr vert="horz" lIns="0" tIns="0" rIns="0" bIns="0" rtlCol="0" anchor="t">
            <a:normAutofit fontScale="92500" lnSpcReduction="10000"/>
          </a:bodyPr>
          <a:lstStyle/>
          <a:p>
            <a:endParaRPr lang="sv-SE" b="1"/>
          </a:p>
          <a:p>
            <a:r>
              <a:rPr lang="sv-SE" b="1"/>
              <a:t>”Nej åtgärden ska utföras enligt planering”, </a:t>
            </a:r>
            <a:r>
              <a:rPr lang="sv-SE"/>
              <a:t>innebär att den planerade åtgärden ska utföras den tid som är satt. </a:t>
            </a:r>
          </a:p>
          <a:p>
            <a:r>
              <a:rPr lang="sv-SE" b="1"/>
              <a:t>”Ja inom angivet tidsfönster”, </a:t>
            </a:r>
            <a:r>
              <a:rPr lang="sv-SE"/>
              <a:t>innebär att den planerade åtgärden får utföras inom den tidsram som anges.</a:t>
            </a:r>
          </a:p>
          <a:p>
            <a:pPr marL="360045" lvl="1"/>
            <a:r>
              <a:rPr lang="sv-SE"/>
              <a:t>Om den planerade åtgärden har en planerad tid (under ”När” har ett klockslag angivits) så kan en tidsram på dagar eller tid anges. </a:t>
            </a:r>
          </a:p>
          <a:p>
            <a:pPr marL="360045" lvl="1"/>
            <a:r>
              <a:rPr lang="sv-SE"/>
              <a:t>Om den planerade åtgärden inte har en planerad tid (under ”När” har inget klockslag angivits) så kan en tidsram på dagar anges, inte tid. ”Före” här anger du hur många dagar eller minuter/timmar som den planerade åtgärden får utföras före den planerade dagen/tiden. ”Efter” här anger du hur många dagar eller minuter/timmar som den planerade åtgärden får utföras efter den planerade dagen/tiden. </a:t>
            </a:r>
          </a:p>
          <a:p>
            <a:pPr marL="0" indent="0">
              <a:buNone/>
            </a:pPr>
            <a:endParaRPr lang="sv-SE"/>
          </a:p>
          <a:p>
            <a:pPr marL="0" indent="0">
              <a:buNone/>
            </a:pPr>
            <a:r>
              <a:rPr lang="sv-SE"/>
              <a:t>Du kan ändra/lägga till och ta bort tidsfönster för en planerad åtgärd även efter det att den har börjat utföras. OBS! Om åtgärden ingår i ett HSL Uppdrag tillåts du inte </a:t>
            </a:r>
            <a:br>
              <a:rPr lang="sv-SE"/>
            </a:br>
            <a:r>
              <a:rPr lang="sv-SE"/>
              <a:t>ändra tidsfönstret.</a:t>
            </a:r>
            <a:endParaRPr lang="en-GB"/>
          </a:p>
        </p:txBody>
      </p:sp>
    </p:spTree>
    <p:extLst>
      <p:ext uri="{BB962C8B-B14F-4D97-AF65-F5344CB8AC3E}">
        <p14:creationId xmlns:p14="http://schemas.microsoft.com/office/powerpoint/2010/main" val="2116515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Lägga till Övrig aktivitet (ej journalanteckning) i Att göra</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27</a:t>
            </a:fld>
            <a:endParaRPr lang="en-GB"/>
          </a:p>
        </p:txBody>
      </p:sp>
      <p:pic>
        <p:nvPicPr>
          <p:cNvPr id="4" name="Platshållare för innehåll 3">
            <a:extLst>
              <a:ext uri="{FF2B5EF4-FFF2-40B4-BE49-F238E27FC236}">
                <a16:creationId xmlns:a16="http://schemas.microsoft.com/office/drawing/2014/main" id="{AFDB139F-4EF0-46AC-8DA6-BB4A1B11FE5D}"/>
              </a:ext>
            </a:extLst>
          </p:cNvPr>
          <p:cNvPicPr>
            <a:picLocks noGrp="1" noChangeAspect="1"/>
          </p:cNvPicPr>
          <p:nvPr>
            <p:ph idx="1"/>
          </p:nvPr>
        </p:nvPicPr>
        <p:blipFill>
          <a:blip r:embed="rId3"/>
          <a:stretch>
            <a:fillRect/>
          </a:stretch>
        </p:blipFill>
        <p:spPr>
          <a:xfrm>
            <a:off x="287339" y="951706"/>
            <a:ext cx="3390092" cy="3240088"/>
          </a:xfrm>
          <a:effectLst>
            <a:outerShdw blurRad="50800" dist="38100" dir="2700000" algn="tl" rotWithShape="0">
              <a:prstClr val="black">
                <a:alpha val="40000"/>
              </a:prstClr>
            </a:outerShdw>
          </a:effectLst>
        </p:spPr>
      </p:pic>
      <p:sp>
        <p:nvSpPr>
          <p:cNvPr id="9" name="Rektangel: rundade hörn 8">
            <a:extLst>
              <a:ext uri="{FF2B5EF4-FFF2-40B4-BE49-F238E27FC236}">
                <a16:creationId xmlns:a16="http://schemas.microsoft.com/office/drawing/2014/main" id="{871C6B56-4721-4FA5-BC29-93B94FBBF700}"/>
              </a:ext>
            </a:extLst>
          </p:cNvPr>
          <p:cNvSpPr/>
          <p:nvPr/>
        </p:nvSpPr>
        <p:spPr>
          <a:xfrm>
            <a:off x="287339" y="1181417"/>
            <a:ext cx="733425" cy="116840"/>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3C9DA657-DABB-4DAE-88B0-4710AE01E6AE}"/>
              </a:ext>
            </a:extLst>
          </p:cNvPr>
          <p:cNvSpPr txBox="1"/>
          <p:nvPr/>
        </p:nvSpPr>
        <p:spPr>
          <a:xfrm>
            <a:off x="4049714" y="735805"/>
            <a:ext cx="3300268" cy="1381760"/>
          </a:xfrm>
          <a:prstGeom prst="rect">
            <a:avLst/>
          </a:prstGeom>
          <a:noFill/>
        </p:spPr>
        <p:txBody>
          <a:bodyPr wrap="square" rtlCol="0">
            <a:noAutofit/>
          </a:bodyPr>
          <a:lstStyle/>
          <a:p>
            <a:pPr algn="l"/>
            <a:r>
              <a:rPr lang="sv-SE" sz="1200"/>
              <a:t>Du väljer om aktiviteten är kopplad till en patient eller om du vill lägga den på organisation istället. </a:t>
            </a:r>
          </a:p>
          <a:p>
            <a:pPr algn="l"/>
            <a:endParaRPr lang="sv-SE" sz="1200"/>
          </a:p>
          <a:p>
            <a:pPr algn="l"/>
            <a:r>
              <a:rPr lang="sv-SE" sz="1200"/>
              <a:t>Under </a:t>
            </a:r>
            <a:r>
              <a:rPr lang="sv-SE" sz="1200" b="1"/>
              <a:t>”Beskrivning” </a:t>
            </a:r>
            <a:r>
              <a:rPr lang="sv-SE" sz="1200"/>
              <a:t>skriver du din text ex. ”Ring sonen och informera om den uppdaterade vårdplanen”, ”Beställ från Apoteket” Sätt datum och Klockslag. Om du inte sätter ett klockslag så lägger sig aktiviteten över hela dagen. Genom att sätta ”Tidsåtgång” för till exempel 2 timmar så kommer aktiviteten att visas i kalendern för 2 timmar. Fortsätt att fylla på uppgifter.</a:t>
            </a:r>
          </a:p>
          <a:p>
            <a:pPr algn="l"/>
            <a:endParaRPr lang="sv-SE" sz="1200"/>
          </a:p>
          <a:p>
            <a:pPr algn="l"/>
            <a:r>
              <a:rPr lang="sv-SE" sz="1200"/>
              <a:t>Du klickar på aktiviteten i Att göra för att registrera när du har utfört aktiviteten genom att: Välj planerat datum och klockslag. Ev. tidsåtgång. Välj utförs av. Spara.</a:t>
            </a:r>
          </a:p>
        </p:txBody>
      </p:sp>
    </p:spTree>
    <p:extLst>
      <p:ext uri="{BB962C8B-B14F-4D97-AF65-F5344CB8AC3E}">
        <p14:creationId xmlns:p14="http://schemas.microsoft.com/office/powerpoint/2010/main" val="2124814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Utföra oplanerad åtgärd</a:t>
            </a:r>
            <a:r>
              <a:rPr lang="en-GB"/>
              <a:t> </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28</a:t>
            </a:fld>
            <a:endParaRPr lang="en-GB"/>
          </a:p>
        </p:txBody>
      </p:sp>
      <p:pic>
        <p:nvPicPr>
          <p:cNvPr id="3" name="Bildobjekt 3" descr="En bild som visar bord&#10;&#10;Automatiskt genererad beskrivning">
            <a:extLst>
              <a:ext uri="{FF2B5EF4-FFF2-40B4-BE49-F238E27FC236}">
                <a16:creationId xmlns:a16="http://schemas.microsoft.com/office/drawing/2014/main" id="{DC179F99-62A4-7957-807D-21C95F28ABA0}"/>
              </a:ext>
            </a:extLst>
          </p:cNvPr>
          <p:cNvPicPr>
            <a:picLocks noGrp="1" noChangeAspect="1"/>
          </p:cNvPicPr>
          <p:nvPr>
            <p:ph idx="1"/>
          </p:nvPr>
        </p:nvPicPr>
        <p:blipFill rotWithShape="1">
          <a:blip r:embed="rId3"/>
          <a:srcRect b="45372"/>
          <a:stretch/>
        </p:blipFill>
        <p:spPr>
          <a:xfrm>
            <a:off x="232634" y="731161"/>
            <a:ext cx="4374724" cy="2030722"/>
          </a:xfrm>
          <a:effectLst>
            <a:outerShdw blurRad="50800" dist="38100" dir="2700000" algn="tl" rotWithShape="0">
              <a:prstClr val="black">
                <a:alpha val="40000"/>
              </a:prstClr>
            </a:outerShdw>
          </a:effectLst>
        </p:spPr>
      </p:pic>
      <p:sp>
        <p:nvSpPr>
          <p:cNvPr id="4" name="Rektangel 3">
            <a:extLst>
              <a:ext uri="{FF2B5EF4-FFF2-40B4-BE49-F238E27FC236}">
                <a16:creationId xmlns:a16="http://schemas.microsoft.com/office/drawing/2014/main" id="{49826A3F-AA4B-AE40-2353-E78AFFE199E2}"/>
              </a:ext>
            </a:extLst>
          </p:cNvPr>
          <p:cNvSpPr/>
          <p:nvPr/>
        </p:nvSpPr>
        <p:spPr>
          <a:xfrm>
            <a:off x="2673927" y="1072033"/>
            <a:ext cx="753818" cy="167803"/>
          </a:xfrm>
          <a:prstGeom prst="rect">
            <a:avLst/>
          </a:prstGeom>
          <a:noFill/>
          <a:ln w="38100">
            <a:solidFill>
              <a:srgbClr val="FF0000"/>
            </a:solidFill>
          </a:ln>
          <a:effectLst>
            <a:outerShdw blurRad="50800" dist="50800" dir="5400000" sx="2000" sy="2000" algn="ctr" rotWithShape="0">
              <a:srgbClr val="000000">
                <a:alpha val="43137"/>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9" name="textruta 8">
            <a:extLst>
              <a:ext uri="{FF2B5EF4-FFF2-40B4-BE49-F238E27FC236}">
                <a16:creationId xmlns:a16="http://schemas.microsoft.com/office/drawing/2014/main" id="{B0CF94D8-0197-6B3D-AED6-AA01E47E1151}"/>
              </a:ext>
            </a:extLst>
          </p:cNvPr>
          <p:cNvSpPr txBox="1"/>
          <p:nvPr/>
        </p:nvSpPr>
        <p:spPr>
          <a:xfrm>
            <a:off x="4967874" y="1007556"/>
            <a:ext cx="343402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a:t>För att kunna lägga till oplanerad åtgärd behöver du gå till patientmeny och Att göra.</a:t>
            </a:r>
          </a:p>
          <a:p>
            <a:endParaRPr lang="sv-SE" sz="1200"/>
          </a:p>
          <a:p>
            <a:r>
              <a:rPr lang="sv-SE" sz="1200"/>
              <a:t>Detta gäller när det är en oplanerad (engångs) åtgärd på patienten.</a:t>
            </a:r>
          </a:p>
          <a:p>
            <a:r>
              <a:rPr lang="sv-SE" sz="1200"/>
              <a:t> </a:t>
            </a:r>
            <a:endParaRPr lang="sv-SE"/>
          </a:p>
          <a:p>
            <a:r>
              <a:rPr lang="sv-SE" sz="1200"/>
              <a:t>-Klicka på </a:t>
            </a:r>
            <a:r>
              <a:rPr lang="sv-SE" sz="1200" b="1"/>
              <a:t>+Utför oplanerade åtgärd</a:t>
            </a:r>
          </a:p>
          <a:p>
            <a:endParaRPr lang="sv-SE" sz="1200" b="1"/>
          </a:p>
          <a:p>
            <a:r>
              <a:rPr lang="sv-SE" sz="1200"/>
              <a:t>För att sedan se vad som gjorts hos patienten gå till Åtgärder och list-läget där.</a:t>
            </a:r>
          </a:p>
        </p:txBody>
      </p:sp>
      <p:sp>
        <p:nvSpPr>
          <p:cNvPr id="10" name="Rektangel 9">
            <a:extLst>
              <a:ext uri="{FF2B5EF4-FFF2-40B4-BE49-F238E27FC236}">
                <a16:creationId xmlns:a16="http://schemas.microsoft.com/office/drawing/2014/main" id="{B2D1B57F-39D4-4641-8E0E-93B92963A682}"/>
              </a:ext>
            </a:extLst>
          </p:cNvPr>
          <p:cNvSpPr/>
          <p:nvPr/>
        </p:nvSpPr>
        <p:spPr>
          <a:xfrm>
            <a:off x="287339" y="2325869"/>
            <a:ext cx="753818" cy="167803"/>
          </a:xfrm>
          <a:prstGeom prst="rect">
            <a:avLst/>
          </a:prstGeom>
          <a:noFill/>
          <a:ln w="38100">
            <a:solidFill>
              <a:srgbClr val="FF0000"/>
            </a:solidFill>
          </a:ln>
          <a:effectLst>
            <a:outerShdw blurRad="50800" dist="50800" dir="5400000" sx="2000" sy="2000" algn="ctr" rotWithShape="0">
              <a:srgbClr val="000000">
                <a:alpha val="43137"/>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pic>
        <p:nvPicPr>
          <p:cNvPr id="11" name="Bildobjekt 10">
            <a:extLst>
              <a:ext uri="{FF2B5EF4-FFF2-40B4-BE49-F238E27FC236}">
                <a16:creationId xmlns:a16="http://schemas.microsoft.com/office/drawing/2014/main" id="{7B9F19F8-097B-4522-BB47-2596BDF1210D}"/>
              </a:ext>
            </a:extLst>
          </p:cNvPr>
          <p:cNvPicPr>
            <a:picLocks noChangeAspect="1"/>
          </p:cNvPicPr>
          <p:nvPr/>
        </p:nvPicPr>
        <p:blipFill>
          <a:blip r:embed="rId4"/>
          <a:stretch>
            <a:fillRect/>
          </a:stretch>
        </p:blipFill>
        <p:spPr>
          <a:xfrm>
            <a:off x="1136796" y="3102755"/>
            <a:ext cx="5825836" cy="1559704"/>
          </a:xfrm>
          <a:prstGeom prst="rect">
            <a:avLst/>
          </a:prstGeom>
          <a:effectLst>
            <a:outerShdw blurRad="50800" dist="38100" dir="2700000" algn="tl" rotWithShape="0">
              <a:prstClr val="black">
                <a:alpha val="40000"/>
              </a:prstClr>
            </a:outerShdw>
          </a:effectLst>
        </p:spPr>
      </p:pic>
      <p:sp>
        <p:nvSpPr>
          <p:cNvPr id="12" name="Rektangel 11">
            <a:extLst>
              <a:ext uri="{FF2B5EF4-FFF2-40B4-BE49-F238E27FC236}">
                <a16:creationId xmlns:a16="http://schemas.microsoft.com/office/drawing/2014/main" id="{1D6DCDB7-21C3-4CAC-82FB-70DAAC4ABAEB}"/>
              </a:ext>
            </a:extLst>
          </p:cNvPr>
          <p:cNvSpPr/>
          <p:nvPr/>
        </p:nvSpPr>
        <p:spPr>
          <a:xfrm>
            <a:off x="1041157" y="3847915"/>
            <a:ext cx="753818" cy="167803"/>
          </a:xfrm>
          <a:prstGeom prst="rect">
            <a:avLst/>
          </a:prstGeom>
          <a:noFill/>
          <a:ln w="38100">
            <a:solidFill>
              <a:srgbClr val="FF0000"/>
            </a:solidFill>
          </a:ln>
          <a:effectLst>
            <a:outerShdw blurRad="50800" dist="50800" dir="5400000" sx="2000" sy="2000" algn="ctr" rotWithShape="0">
              <a:srgbClr val="000000">
                <a:alpha val="43137"/>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cxnSp>
        <p:nvCxnSpPr>
          <p:cNvPr id="14" name="Rak pilkoppling 13">
            <a:extLst>
              <a:ext uri="{FF2B5EF4-FFF2-40B4-BE49-F238E27FC236}">
                <a16:creationId xmlns:a16="http://schemas.microsoft.com/office/drawing/2014/main" id="{501F1FC2-F6EB-40A0-B965-F38101F6C062}"/>
              </a:ext>
            </a:extLst>
          </p:cNvPr>
          <p:cNvCxnSpPr>
            <a:cxnSpLocks/>
          </p:cNvCxnSpPr>
          <p:nvPr/>
        </p:nvCxnSpPr>
        <p:spPr>
          <a:xfrm>
            <a:off x="6589816" y="3102755"/>
            <a:ext cx="190137" cy="199189"/>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975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Lägga till samtycke</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29</a:t>
            </a:fld>
            <a:endParaRPr lang="en-GB"/>
          </a:p>
        </p:txBody>
      </p:sp>
      <p:pic>
        <p:nvPicPr>
          <p:cNvPr id="4" name="Platshållare för innehåll 3">
            <a:extLst>
              <a:ext uri="{FF2B5EF4-FFF2-40B4-BE49-F238E27FC236}">
                <a16:creationId xmlns:a16="http://schemas.microsoft.com/office/drawing/2014/main" id="{EBE3C6C9-1B39-4D4C-AA99-AE970D99A6BD}"/>
              </a:ext>
            </a:extLst>
          </p:cNvPr>
          <p:cNvPicPr>
            <a:picLocks noGrp="1" noChangeAspect="1"/>
          </p:cNvPicPr>
          <p:nvPr>
            <p:ph idx="1"/>
          </p:nvPr>
        </p:nvPicPr>
        <p:blipFill>
          <a:blip r:embed="rId3"/>
          <a:stretch>
            <a:fillRect/>
          </a:stretch>
        </p:blipFill>
        <p:spPr>
          <a:xfrm>
            <a:off x="452441" y="935224"/>
            <a:ext cx="3312735" cy="3240088"/>
          </a:xfrm>
          <a:effectLst>
            <a:outerShdw blurRad="50800" dist="38100" dir="2700000" algn="tl" rotWithShape="0">
              <a:prstClr val="black">
                <a:alpha val="40000"/>
              </a:prstClr>
            </a:outerShdw>
          </a:effectLst>
        </p:spPr>
      </p:pic>
      <p:sp>
        <p:nvSpPr>
          <p:cNvPr id="7" name="textruta 6">
            <a:extLst>
              <a:ext uri="{FF2B5EF4-FFF2-40B4-BE49-F238E27FC236}">
                <a16:creationId xmlns:a16="http://schemas.microsoft.com/office/drawing/2014/main" id="{D67AE1F2-F952-4C0A-AEED-2ACF7FD82529}"/>
              </a:ext>
            </a:extLst>
          </p:cNvPr>
          <p:cNvSpPr txBox="1"/>
          <p:nvPr/>
        </p:nvSpPr>
        <p:spPr>
          <a:xfrm>
            <a:off x="4282888" y="951706"/>
            <a:ext cx="4061012" cy="2416782"/>
          </a:xfrm>
          <a:prstGeom prst="rect">
            <a:avLst/>
          </a:prstGeom>
          <a:noFill/>
        </p:spPr>
        <p:txBody>
          <a:bodyPr wrap="square" rtlCol="0">
            <a:noAutofit/>
          </a:bodyPr>
          <a:lstStyle/>
          <a:p>
            <a:pPr algn="l"/>
            <a:r>
              <a:rPr lang="sv-SE" sz="1400"/>
              <a:t>Du hittar Samtycke i patientmenyn. Obligatoriska fält är markerade med en stjärna. </a:t>
            </a:r>
          </a:p>
          <a:p>
            <a:pPr algn="l"/>
            <a:endParaRPr lang="sv-SE" sz="1400"/>
          </a:p>
          <a:p>
            <a:pPr algn="l"/>
            <a:r>
              <a:rPr lang="sv-SE" sz="1400"/>
              <a:t>Typ av kontakt: Närstående och Kontakt, här hämtas namn från de uppgifter som finns upplagda på patientens personuppgifter. Om det är tomt så går det inte att skriva i fri text, du måste först lägga in uppgifter under personuppgifter. </a:t>
            </a:r>
          </a:p>
          <a:p>
            <a:pPr algn="l"/>
            <a:endParaRPr lang="sv-SE" sz="1400"/>
          </a:p>
          <a:p>
            <a:pPr algn="l"/>
            <a:r>
              <a:rPr lang="sv-SE" sz="1400"/>
              <a:t>Annan vårdgivare och Annan, här är det fri text.</a:t>
            </a:r>
          </a:p>
        </p:txBody>
      </p:sp>
      <p:sp>
        <p:nvSpPr>
          <p:cNvPr id="9" name="Rektangel: rundade hörn 8">
            <a:extLst>
              <a:ext uri="{FF2B5EF4-FFF2-40B4-BE49-F238E27FC236}">
                <a16:creationId xmlns:a16="http://schemas.microsoft.com/office/drawing/2014/main" id="{8EA9A96D-82EE-4532-A9A1-1E7DB9338C3B}"/>
              </a:ext>
            </a:extLst>
          </p:cNvPr>
          <p:cNvSpPr/>
          <p:nvPr/>
        </p:nvSpPr>
        <p:spPr>
          <a:xfrm flipV="1">
            <a:off x="538654" y="2212040"/>
            <a:ext cx="725369" cy="181535"/>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3167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a:xfrm>
            <a:off x="237160" y="143858"/>
            <a:ext cx="7524750" cy="1008063"/>
          </a:xfrm>
        </p:spPr>
        <p:txBody>
          <a:bodyPr anchor="t">
            <a:normAutofit/>
          </a:bodyPr>
          <a:lstStyle/>
          <a:p>
            <a:r>
              <a:rPr lang="en-GB">
                <a:solidFill>
                  <a:srgbClr val="7030A0"/>
                </a:solidFill>
              </a:rPr>
              <a:t>Hemskärm</a:t>
            </a:r>
          </a:p>
        </p:txBody>
      </p:sp>
      <p:pic>
        <p:nvPicPr>
          <p:cNvPr id="3" name="Bildobjekt 3">
            <a:extLst>
              <a:ext uri="{FF2B5EF4-FFF2-40B4-BE49-F238E27FC236}">
                <a16:creationId xmlns:a16="http://schemas.microsoft.com/office/drawing/2014/main" id="{BE218C5E-2527-9CE3-D78E-49A8A5C5DEFD}"/>
              </a:ext>
            </a:extLst>
          </p:cNvPr>
          <p:cNvPicPr>
            <a:picLocks noGrp="1" noChangeAspect="1"/>
          </p:cNvPicPr>
          <p:nvPr>
            <p:ph idx="1"/>
          </p:nvPr>
        </p:nvPicPr>
        <p:blipFill>
          <a:blip r:embed="rId3"/>
          <a:stretch>
            <a:fillRect/>
          </a:stretch>
        </p:blipFill>
        <p:spPr>
          <a:xfrm>
            <a:off x="172098" y="782503"/>
            <a:ext cx="6438579" cy="3235592"/>
          </a:xfrm>
          <a:noFill/>
          <a:effectLst>
            <a:outerShdw blurRad="50800" dist="38100" dir="2700000" algn="tl" rotWithShape="0">
              <a:prstClr val="black">
                <a:alpha val="40000"/>
              </a:prstClr>
            </a:outerShdw>
          </a:effectLst>
        </p:spPr>
      </p:pic>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a:xfrm>
            <a:off x="1030621" y="4889414"/>
            <a:ext cx="513396" cy="129382"/>
          </a:xfrm>
        </p:spPr>
        <p:txBody>
          <a:bodyPr wrap="none" anchor="ctr">
            <a:normAutofit/>
          </a:bodyPr>
          <a:lstStyle/>
          <a:p>
            <a:pPr>
              <a:spcAft>
                <a:spcPts val="600"/>
              </a:spcAft>
            </a:pPr>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a:xfrm>
            <a:off x="8532687" y="4889414"/>
            <a:ext cx="316567" cy="129382"/>
          </a:xfrm>
        </p:spPr>
        <p:txBody>
          <a:bodyPr anchor="ctr">
            <a:normAutofit/>
          </a:bodyPr>
          <a:lstStyle/>
          <a:p>
            <a:pPr>
              <a:spcAft>
                <a:spcPts val="600"/>
              </a:spcAft>
            </a:pPr>
            <a:fld id="{61E25E67-CBB9-434B-BBF7-0A5E970272B8}" type="slidenum">
              <a:rPr lang="en-GB" smtClean="0"/>
              <a:pPr>
                <a:spcAft>
                  <a:spcPts val="600"/>
                </a:spcAft>
              </a:pPr>
              <a:t>3</a:t>
            </a:fld>
            <a:endParaRPr lang="en-GB"/>
          </a:p>
        </p:txBody>
      </p:sp>
      <p:sp>
        <p:nvSpPr>
          <p:cNvPr id="9" name="Rektangel: rundade hörn 8">
            <a:extLst>
              <a:ext uri="{FF2B5EF4-FFF2-40B4-BE49-F238E27FC236}">
                <a16:creationId xmlns:a16="http://schemas.microsoft.com/office/drawing/2014/main" id="{C864AF1A-8642-3795-3482-C57CAABB9525}"/>
              </a:ext>
            </a:extLst>
          </p:cNvPr>
          <p:cNvSpPr/>
          <p:nvPr/>
        </p:nvSpPr>
        <p:spPr>
          <a:xfrm>
            <a:off x="4400549" y="2400299"/>
            <a:ext cx="914399" cy="914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rundade hörn 3">
            <a:extLst>
              <a:ext uri="{FF2B5EF4-FFF2-40B4-BE49-F238E27FC236}">
                <a16:creationId xmlns:a16="http://schemas.microsoft.com/office/drawing/2014/main" id="{E1A0F2E7-AC9C-2261-ED2F-91D7C838FC8D}"/>
              </a:ext>
            </a:extLst>
          </p:cNvPr>
          <p:cNvSpPr/>
          <p:nvPr/>
        </p:nvSpPr>
        <p:spPr>
          <a:xfrm>
            <a:off x="5081953" y="2114550"/>
            <a:ext cx="1228411" cy="28637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rundade hörn 7">
            <a:extLst>
              <a:ext uri="{FF2B5EF4-FFF2-40B4-BE49-F238E27FC236}">
                <a16:creationId xmlns:a16="http://schemas.microsoft.com/office/drawing/2014/main" id="{C8F04FFB-2E64-8EE8-CC1E-D7BFC995C830}"/>
              </a:ext>
            </a:extLst>
          </p:cNvPr>
          <p:cNvSpPr/>
          <p:nvPr/>
        </p:nvSpPr>
        <p:spPr>
          <a:xfrm>
            <a:off x="5106688" y="814159"/>
            <a:ext cx="1451043" cy="2795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Rak pilkoppling 9">
            <a:extLst>
              <a:ext uri="{FF2B5EF4-FFF2-40B4-BE49-F238E27FC236}">
                <a16:creationId xmlns:a16="http://schemas.microsoft.com/office/drawing/2014/main" id="{ECF30DB1-DB5C-B882-1192-EB5B4AA70351}"/>
              </a:ext>
            </a:extLst>
          </p:cNvPr>
          <p:cNvCxnSpPr>
            <a:cxnSpLocks/>
          </p:cNvCxnSpPr>
          <p:nvPr/>
        </p:nvCxnSpPr>
        <p:spPr>
          <a:xfrm flipH="1" flipV="1">
            <a:off x="6044083" y="1125405"/>
            <a:ext cx="176608" cy="432673"/>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ktangel 14">
            <a:extLst>
              <a:ext uri="{FF2B5EF4-FFF2-40B4-BE49-F238E27FC236}">
                <a16:creationId xmlns:a16="http://schemas.microsoft.com/office/drawing/2014/main" id="{0B5D323D-AACC-FD9F-FE54-83C4F6CD5246}"/>
              </a:ext>
            </a:extLst>
          </p:cNvPr>
          <p:cNvSpPr/>
          <p:nvPr/>
        </p:nvSpPr>
        <p:spPr>
          <a:xfrm>
            <a:off x="5106688" y="1589821"/>
            <a:ext cx="3559330" cy="3217705"/>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sv-SE" sz="1200">
                <a:ea typeface="+mn-lt"/>
                <a:cs typeface="+mn-lt"/>
              </a:rPr>
              <a:t>Vid inloggning väljs dataurvalsgrupp och vårdgivare. Det är dataurvalsgrupp som avgör vilka journaler du har åtkomst till.</a:t>
            </a:r>
            <a:endParaRPr lang="sv-SE"/>
          </a:p>
          <a:p>
            <a:endParaRPr lang="sv-SE" sz="1200">
              <a:ea typeface="+mn-lt"/>
              <a:cs typeface="+mn-lt"/>
            </a:endParaRPr>
          </a:p>
          <a:p>
            <a:r>
              <a:rPr lang="sv-SE" sz="1200">
                <a:ea typeface="+mn-lt"/>
                <a:cs typeface="+mn-lt"/>
              </a:rPr>
              <a:t> När du har loggat in hamnar du på din hemskärm. Här ser du olika notifieringar som är viktiga. Den röda siffran indikerar hur många notifieringar som finns. </a:t>
            </a:r>
          </a:p>
          <a:p>
            <a:endParaRPr lang="sv-SE" sz="1200">
              <a:ea typeface="+mn-lt"/>
              <a:cs typeface="+mn-lt"/>
            </a:endParaRPr>
          </a:p>
          <a:p>
            <a:r>
              <a:rPr lang="sv-SE" sz="1200">
                <a:ea typeface="+mn-lt"/>
                <a:cs typeface="+mn-lt"/>
              </a:rPr>
              <a:t>Att göra (=kalender) och Senast dokumenterat kommer du enkelt åt härifrån (se de färgade delarna).</a:t>
            </a:r>
          </a:p>
          <a:p>
            <a:endParaRPr lang="sv-SE" sz="1200">
              <a:ea typeface="+mn-lt"/>
              <a:cs typeface="+mn-lt"/>
            </a:endParaRPr>
          </a:p>
          <a:p>
            <a:r>
              <a:rPr lang="sv-SE" sz="1200">
                <a:ea typeface="+mn-lt"/>
                <a:cs typeface="+mn-lt"/>
              </a:rPr>
              <a:t>”Mina patienter” finns längst ner också, för att underlätta det dagliga arbetet.</a:t>
            </a:r>
          </a:p>
          <a:p>
            <a:pPr algn="ctr"/>
            <a:r>
              <a:rPr lang="sv-SE" sz="1200">
                <a:ea typeface="+mn-lt"/>
                <a:cs typeface="+mn-lt"/>
              </a:rPr>
              <a:t> </a:t>
            </a:r>
            <a:endParaRPr lang="sv-SE" sz="1200"/>
          </a:p>
        </p:txBody>
      </p:sp>
      <p:cxnSp>
        <p:nvCxnSpPr>
          <p:cNvPr id="13" name="Rak pilkoppling 12">
            <a:extLst>
              <a:ext uri="{FF2B5EF4-FFF2-40B4-BE49-F238E27FC236}">
                <a16:creationId xmlns:a16="http://schemas.microsoft.com/office/drawing/2014/main" id="{F23676AF-AE5D-4F6D-8E18-00E1D9C5DD0A}"/>
              </a:ext>
            </a:extLst>
          </p:cNvPr>
          <p:cNvCxnSpPr>
            <a:cxnSpLocks/>
          </p:cNvCxnSpPr>
          <p:nvPr/>
        </p:nvCxnSpPr>
        <p:spPr>
          <a:xfrm>
            <a:off x="1486251" y="2482835"/>
            <a:ext cx="278201" cy="204346"/>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4668D58D-2238-4310-A83B-404C2F54CF1D}"/>
              </a:ext>
            </a:extLst>
          </p:cNvPr>
          <p:cNvCxnSpPr>
            <a:cxnSpLocks/>
          </p:cNvCxnSpPr>
          <p:nvPr/>
        </p:nvCxnSpPr>
        <p:spPr>
          <a:xfrm>
            <a:off x="3126932" y="2400299"/>
            <a:ext cx="278201" cy="204346"/>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8ED9ACDC-759D-4921-9657-AB158134F66F}"/>
              </a:ext>
            </a:extLst>
          </p:cNvPr>
          <p:cNvCxnSpPr>
            <a:cxnSpLocks/>
          </p:cNvCxnSpPr>
          <p:nvPr/>
        </p:nvCxnSpPr>
        <p:spPr>
          <a:xfrm>
            <a:off x="3788397" y="1259669"/>
            <a:ext cx="278201" cy="204346"/>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rundade hörn 13">
            <a:extLst>
              <a:ext uri="{FF2B5EF4-FFF2-40B4-BE49-F238E27FC236}">
                <a16:creationId xmlns:a16="http://schemas.microsoft.com/office/drawing/2014/main" id="{ACA766FA-7552-469C-9DF2-EB6660434560}"/>
              </a:ext>
            </a:extLst>
          </p:cNvPr>
          <p:cNvSpPr/>
          <p:nvPr/>
        </p:nvSpPr>
        <p:spPr>
          <a:xfrm>
            <a:off x="1676401" y="3041073"/>
            <a:ext cx="720435" cy="1316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51873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Infoga dokument</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30</a:t>
            </a:fld>
            <a:endParaRPr lang="en-GB"/>
          </a:p>
        </p:txBody>
      </p:sp>
      <p:pic>
        <p:nvPicPr>
          <p:cNvPr id="4" name="Platshållare för innehåll 3">
            <a:extLst>
              <a:ext uri="{FF2B5EF4-FFF2-40B4-BE49-F238E27FC236}">
                <a16:creationId xmlns:a16="http://schemas.microsoft.com/office/drawing/2014/main" id="{7742FD75-493E-4423-89D6-3B8824527FDD}"/>
              </a:ext>
            </a:extLst>
          </p:cNvPr>
          <p:cNvPicPr>
            <a:picLocks noGrp="1" noChangeAspect="1"/>
          </p:cNvPicPr>
          <p:nvPr>
            <p:ph idx="1"/>
          </p:nvPr>
        </p:nvPicPr>
        <p:blipFill>
          <a:blip r:embed="rId3"/>
          <a:stretch>
            <a:fillRect/>
          </a:stretch>
        </p:blipFill>
        <p:spPr>
          <a:xfrm>
            <a:off x="186485" y="802808"/>
            <a:ext cx="5496195" cy="1680365"/>
          </a:xfrm>
          <a:effectLst>
            <a:outerShdw blurRad="50800" dist="38100" dir="2700000" algn="tl" rotWithShape="0">
              <a:prstClr val="black">
                <a:alpha val="40000"/>
              </a:prstClr>
            </a:outerShdw>
          </a:effectLst>
        </p:spPr>
      </p:pic>
      <p:sp>
        <p:nvSpPr>
          <p:cNvPr id="7" name="textruta 6">
            <a:extLst>
              <a:ext uri="{FF2B5EF4-FFF2-40B4-BE49-F238E27FC236}">
                <a16:creationId xmlns:a16="http://schemas.microsoft.com/office/drawing/2014/main" id="{B1432133-A787-4250-B001-209834663C6C}"/>
              </a:ext>
            </a:extLst>
          </p:cNvPr>
          <p:cNvSpPr txBox="1"/>
          <p:nvPr/>
        </p:nvSpPr>
        <p:spPr>
          <a:xfrm>
            <a:off x="5815853" y="1163171"/>
            <a:ext cx="2803712" cy="3052482"/>
          </a:xfrm>
          <a:prstGeom prst="rect">
            <a:avLst/>
          </a:prstGeom>
          <a:noFill/>
        </p:spPr>
        <p:txBody>
          <a:bodyPr wrap="square" rtlCol="0">
            <a:noAutofit/>
          </a:bodyPr>
          <a:lstStyle/>
          <a:p>
            <a:pPr algn="l"/>
            <a:r>
              <a:rPr lang="sv-SE" sz="1200"/>
              <a:t>Du kan skanna in ett PDF/A dokument till journalen. </a:t>
            </a:r>
          </a:p>
          <a:p>
            <a:pPr algn="l"/>
            <a:endParaRPr lang="sv-SE" sz="1200"/>
          </a:p>
          <a:p>
            <a:pPr marL="228600" indent="-228600" algn="l">
              <a:buFont typeface="+mj-lt"/>
              <a:buAutoNum type="arabicPeriod"/>
            </a:pPr>
            <a:r>
              <a:rPr lang="sv-SE" sz="1200"/>
              <a:t>Börja med att spara ner det i PDF/A format. </a:t>
            </a:r>
          </a:p>
          <a:p>
            <a:pPr marL="228600" indent="-228600" algn="l">
              <a:buFont typeface="+mj-lt"/>
              <a:buAutoNum type="arabicPeriod"/>
            </a:pPr>
            <a:r>
              <a:rPr lang="sv-SE" sz="1200"/>
              <a:t>Därefter infoga dokumentet till patientjournalen. </a:t>
            </a:r>
          </a:p>
          <a:p>
            <a:pPr marL="228600" indent="-228600" algn="l">
              <a:buFont typeface="+mj-lt"/>
              <a:buAutoNum type="arabicPeriod"/>
            </a:pPr>
            <a:endParaRPr lang="sv-SE" sz="1200"/>
          </a:p>
          <a:p>
            <a:pPr algn="l"/>
            <a:r>
              <a:rPr lang="sv-SE" sz="1200"/>
              <a:t>För att läsa det infogade dokumentet, klicka någonstans på ”raden” så öppnas dokumentet. </a:t>
            </a:r>
          </a:p>
          <a:p>
            <a:pPr algn="l"/>
            <a:endParaRPr lang="sv-SE" sz="1200"/>
          </a:p>
          <a:p>
            <a:pPr algn="l"/>
            <a:r>
              <a:rPr lang="sv-SE" sz="1200"/>
              <a:t>Om du behöver felmarkera ett infogat dokument så klickar du på pennan under ”Alternativ”.</a:t>
            </a:r>
          </a:p>
          <a:p>
            <a:pPr algn="l"/>
            <a:endParaRPr lang="sv-SE" sz="1200"/>
          </a:p>
        </p:txBody>
      </p:sp>
      <p:sp>
        <p:nvSpPr>
          <p:cNvPr id="9" name="Rektangel: rundade hörn 8">
            <a:extLst>
              <a:ext uri="{FF2B5EF4-FFF2-40B4-BE49-F238E27FC236}">
                <a16:creationId xmlns:a16="http://schemas.microsoft.com/office/drawing/2014/main" id="{026DFDAC-C55C-4F18-AAD2-51F05C4C3B12}"/>
              </a:ext>
            </a:extLst>
          </p:cNvPr>
          <p:cNvSpPr/>
          <p:nvPr/>
        </p:nvSpPr>
        <p:spPr>
          <a:xfrm flipV="1">
            <a:off x="1984986" y="802807"/>
            <a:ext cx="522890" cy="246155"/>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FC38545C-7685-4898-B655-F2BEEC29C064}"/>
              </a:ext>
            </a:extLst>
          </p:cNvPr>
          <p:cNvSpPr txBox="1"/>
          <p:nvPr/>
        </p:nvSpPr>
        <p:spPr>
          <a:xfrm>
            <a:off x="376516" y="3129111"/>
            <a:ext cx="4766983" cy="652183"/>
          </a:xfrm>
          <a:prstGeom prst="rect">
            <a:avLst/>
          </a:prstGeom>
          <a:noFill/>
        </p:spPr>
        <p:txBody>
          <a:bodyPr wrap="square" rtlCol="0">
            <a:noAutofit/>
          </a:bodyPr>
          <a:lstStyle/>
          <a:p>
            <a:pPr algn="l"/>
            <a:r>
              <a:rPr lang="sv-SE" sz="1200"/>
              <a:t>Anledningen till varför det måste vara PDF/A är att denna dokumenttyp är godkänt som "Arkivbeständigt". Vi kan exempelvis inte få med Word i arkivfil för gallringsundantag.</a:t>
            </a:r>
          </a:p>
        </p:txBody>
      </p:sp>
      <p:sp>
        <p:nvSpPr>
          <p:cNvPr id="11" name="Rektangel: rundade hörn 10">
            <a:extLst>
              <a:ext uri="{FF2B5EF4-FFF2-40B4-BE49-F238E27FC236}">
                <a16:creationId xmlns:a16="http://schemas.microsoft.com/office/drawing/2014/main" id="{2B02BD4D-6CB8-4D6F-884C-F3CE08CA4B88}"/>
              </a:ext>
            </a:extLst>
          </p:cNvPr>
          <p:cNvSpPr/>
          <p:nvPr/>
        </p:nvSpPr>
        <p:spPr>
          <a:xfrm flipV="1">
            <a:off x="5015753" y="1885775"/>
            <a:ext cx="215153" cy="225413"/>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94860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en-GB"/>
              <a:t>ICF</a:t>
            </a:r>
            <a:r>
              <a:rPr lang="sv-SE"/>
              <a:t>-dokumentation</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31</a:t>
            </a:fld>
            <a:endParaRPr lang="en-GB"/>
          </a:p>
        </p:txBody>
      </p:sp>
      <p:pic>
        <p:nvPicPr>
          <p:cNvPr id="4" name="Bildobjekt 3">
            <a:extLst>
              <a:ext uri="{FF2B5EF4-FFF2-40B4-BE49-F238E27FC236}">
                <a16:creationId xmlns:a16="http://schemas.microsoft.com/office/drawing/2014/main" id="{289E5849-E84D-40C3-9FA5-935E8D2191E4}"/>
              </a:ext>
            </a:extLst>
          </p:cNvPr>
          <p:cNvPicPr>
            <a:picLocks noChangeAspect="1"/>
          </p:cNvPicPr>
          <p:nvPr/>
        </p:nvPicPr>
        <p:blipFill>
          <a:blip r:embed="rId3"/>
          <a:stretch>
            <a:fillRect/>
          </a:stretch>
        </p:blipFill>
        <p:spPr>
          <a:xfrm>
            <a:off x="151322" y="735805"/>
            <a:ext cx="3515062" cy="2037521"/>
          </a:xfrm>
          <a:prstGeom prst="rect">
            <a:avLst/>
          </a:prstGeom>
          <a:effectLst>
            <a:outerShdw blurRad="50800" dist="38100" dir="2700000" algn="tl" rotWithShape="0">
              <a:prstClr val="black">
                <a:alpha val="40000"/>
              </a:prstClr>
            </a:outerShdw>
          </a:effectLst>
        </p:spPr>
      </p:pic>
      <p:pic>
        <p:nvPicPr>
          <p:cNvPr id="9" name="Bildobjekt 8">
            <a:extLst>
              <a:ext uri="{FF2B5EF4-FFF2-40B4-BE49-F238E27FC236}">
                <a16:creationId xmlns:a16="http://schemas.microsoft.com/office/drawing/2014/main" id="{D3BF3BC5-0EC9-4E5F-916D-F205E360CCA6}"/>
              </a:ext>
            </a:extLst>
          </p:cNvPr>
          <p:cNvPicPr>
            <a:picLocks noChangeAspect="1"/>
          </p:cNvPicPr>
          <p:nvPr/>
        </p:nvPicPr>
        <p:blipFill>
          <a:blip r:embed="rId4"/>
          <a:stretch>
            <a:fillRect/>
          </a:stretch>
        </p:blipFill>
        <p:spPr>
          <a:xfrm>
            <a:off x="794225" y="2541494"/>
            <a:ext cx="2453239" cy="1907715"/>
          </a:xfrm>
          <a:prstGeom prst="rect">
            <a:avLst/>
          </a:prstGeom>
          <a:effectLst>
            <a:outerShdw blurRad="50800" dist="38100" dir="2700000" algn="tl" rotWithShape="0">
              <a:prstClr val="black">
                <a:alpha val="40000"/>
              </a:prstClr>
            </a:outerShdw>
          </a:effectLst>
        </p:spPr>
      </p:pic>
      <p:sp>
        <p:nvSpPr>
          <p:cNvPr id="10" name="textruta 9">
            <a:extLst>
              <a:ext uri="{FF2B5EF4-FFF2-40B4-BE49-F238E27FC236}">
                <a16:creationId xmlns:a16="http://schemas.microsoft.com/office/drawing/2014/main" id="{2A814173-37CE-45C5-BBBB-A9100A33701C}"/>
              </a:ext>
            </a:extLst>
          </p:cNvPr>
          <p:cNvSpPr txBox="1"/>
          <p:nvPr/>
        </p:nvSpPr>
        <p:spPr>
          <a:xfrm>
            <a:off x="3802401" y="974257"/>
            <a:ext cx="4803717" cy="1472453"/>
          </a:xfrm>
          <a:prstGeom prst="rect">
            <a:avLst/>
          </a:prstGeom>
          <a:noFill/>
        </p:spPr>
        <p:txBody>
          <a:bodyPr wrap="square" lIns="91440" tIns="45720" rIns="91440" bIns="45720" rtlCol="0" anchor="t">
            <a:noAutofit/>
          </a:bodyPr>
          <a:lstStyle/>
          <a:p>
            <a:r>
              <a:rPr lang="sv-SE" sz="1200"/>
              <a:t>I Lifecare HSL finns det kommunala urvalet för hela ICF som uppdateras årligen. Du kan endast dokumentera på koder ur det kommunala urvalet. </a:t>
            </a:r>
          </a:p>
          <a:p>
            <a:pPr algn="l"/>
            <a:endParaRPr lang="sv-SE" sz="1200"/>
          </a:p>
          <a:p>
            <a:pPr algn="l"/>
            <a:r>
              <a:rPr lang="sv-SE" sz="1200" b="1" u="sng"/>
              <a:t>Dokumentera på ICF:</a:t>
            </a:r>
          </a:p>
          <a:p>
            <a:r>
              <a:rPr lang="sv-SE" sz="1200"/>
              <a:t>Här hittar du Kroppsfunktioner och Strukturer, Aktivitet och Delaktighet Omgivningsfaktorer och Personfaktorer. </a:t>
            </a:r>
          </a:p>
          <a:p>
            <a:pPr algn="l"/>
            <a:endParaRPr lang="sv-SE" sz="1200"/>
          </a:p>
          <a:p>
            <a:pPr algn="l"/>
            <a:r>
              <a:rPr lang="sv-SE" sz="1200"/>
              <a:t>Välj ICF område och klicka på ”Lägg till”. Du kan nu gå vidare ner på önskat kapitel. När du hittar den eller de koder du vill skriva en bedömning på klickar du i checkboxen så att det blir en blå markering. Klicka därefter på ”Spara</a:t>
            </a:r>
          </a:p>
          <a:p>
            <a:pPr algn="l"/>
            <a:endParaRPr lang="sv-SE" sz="1200"/>
          </a:p>
          <a:p>
            <a:r>
              <a:rPr lang="sv-SE" sz="1200" b="1" u="sng"/>
              <a:t>Läsa ICF dokumentation: </a:t>
            </a:r>
          </a:p>
          <a:p>
            <a:pPr algn="l"/>
            <a:r>
              <a:rPr lang="sv-SE" sz="1200"/>
              <a:t>I patientmenyn ser du ”ICF dokumentation”. Du ser då</a:t>
            </a:r>
          </a:p>
          <a:p>
            <a:pPr algn="l"/>
            <a:r>
              <a:rPr lang="sv-SE" sz="1200"/>
              <a:t>aktuella ICF bedömningar i vyn. För att se mera detaljer</a:t>
            </a:r>
          </a:p>
          <a:p>
            <a:r>
              <a:rPr lang="sv-SE" sz="1200"/>
              <a:t>om bedömningen, klicka i bilden. För att läsa under </a:t>
            </a:r>
          </a:p>
          <a:p>
            <a:pPr algn="l"/>
            <a:r>
              <a:rPr lang="sv-SE" sz="1200"/>
              <a:t>personfaktorer, klicka på ”Visa detaljer”.</a:t>
            </a:r>
          </a:p>
          <a:p>
            <a:pPr algn="l"/>
            <a:endParaRPr lang="sv-SE" sz="1200"/>
          </a:p>
          <a:p>
            <a:pPr algn="l"/>
            <a:endParaRPr lang="sv-SE" sz="1200"/>
          </a:p>
        </p:txBody>
      </p:sp>
      <p:sp>
        <p:nvSpPr>
          <p:cNvPr id="11" name="Rektangel: rundade hörn 10">
            <a:extLst>
              <a:ext uri="{FF2B5EF4-FFF2-40B4-BE49-F238E27FC236}">
                <a16:creationId xmlns:a16="http://schemas.microsoft.com/office/drawing/2014/main" id="{00C4E85B-95A5-41FC-B099-5C9619E1768C}"/>
              </a:ext>
            </a:extLst>
          </p:cNvPr>
          <p:cNvSpPr/>
          <p:nvPr/>
        </p:nvSpPr>
        <p:spPr>
          <a:xfrm flipV="1">
            <a:off x="3405891" y="1693306"/>
            <a:ext cx="301198" cy="122518"/>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47529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Utföra utredande/behandlande åtgärder i Att göra</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32</a:t>
            </a:fld>
            <a:endParaRPr lang="en-GB"/>
          </a:p>
        </p:txBody>
      </p:sp>
      <p:pic>
        <p:nvPicPr>
          <p:cNvPr id="3" name="Bildobjekt 3">
            <a:extLst>
              <a:ext uri="{FF2B5EF4-FFF2-40B4-BE49-F238E27FC236}">
                <a16:creationId xmlns:a16="http://schemas.microsoft.com/office/drawing/2014/main" id="{81834A26-FA50-2FB0-0FFD-0E25E9C36589}"/>
              </a:ext>
            </a:extLst>
          </p:cNvPr>
          <p:cNvPicPr>
            <a:picLocks noGrp="1" noChangeAspect="1"/>
          </p:cNvPicPr>
          <p:nvPr>
            <p:ph idx="1"/>
          </p:nvPr>
        </p:nvPicPr>
        <p:blipFill rotWithShape="1">
          <a:blip r:embed="rId3"/>
          <a:srcRect r="25097"/>
          <a:stretch/>
        </p:blipFill>
        <p:spPr>
          <a:xfrm>
            <a:off x="287339" y="735805"/>
            <a:ext cx="4868861" cy="3257062"/>
          </a:xfrm>
          <a:effectLst>
            <a:outerShdw blurRad="50800" dist="38100" dir="2700000" algn="tl" rotWithShape="0">
              <a:prstClr val="black">
                <a:alpha val="40000"/>
              </a:prstClr>
            </a:outerShdw>
          </a:effectLst>
        </p:spPr>
      </p:pic>
      <p:pic>
        <p:nvPicPr>
          <p:cNvPr id="4" name="Bildobjekt 6" descr="En bild som visar text&#10;&#10;Automatiskt genererad beskrivning">
            <a:extLst>
              <a:ext uri="{FF2B5EF4-FFF2-40B4-BE49-F238E27FC236}">
                <a16:creationId xmlns:a16="http://schemas.microsoft.com/office/drawing/2014/main" id="{F710E6BE-219C-BE1C-77FC-768757BEB176}"/>
              </a:ext>
            </a:extLst>
          </p:cNvPr>
          <p:cNvPicPr>
            <a:picLocks noChangeAspect="1"/>
          </p:cNvPicPr>
          <p:nvPr/>
        </p:nvPicPr>
        <p:blipFill>
          <a:blip r:embed="rId4"/>
          <a:stretch>
            <a:fillRect/>
          </a:stretch>
        </p:blipFill>
        <p:spPr>
          <a:xfrm>
            <a:off x="1181821" y="3677414"/>
            <a:ext cx="1838326" cy="632662"/>
          </a:xfrm>
          <a:prstGeom prst="rect">
            <a:avLst/>
          </a:prstGeom>
        </p:spPr>
      </p:pic>
      <p:sp>
        <p:nvSpPr>
          <p:cNvPr id="8" name="Rektangel: rundade hörn 7">
            <a:extLst>
              <a:ext uri="{FF2B5EF4-FFF2-40B4-BE49-F238E27FC236}">
                <a16:creationId xmlns:a16="http://schemas.microsoft.com/office/drawing/2014/main" id="{A95C79A5-AADC-4710-BC51-85278932338B}"/>
              </a:ext>
            </a:extLst>
          </p:cNvPr>
          <p:cNvSpPr/>
          <p:nvPr/>
        </p:nvSpPr>
        <p:spPr>
          <a:xfrm>
            <a:off x="1128568" y="3540719"/>
            <a:ext cx="1944831" cy="938075"/>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7D7958B4-AD79-4AD5-AA34-48EC004D1427}"/>
              </a:ext>
            </a:extLst>
          </p:cNvPr>
          <p:cNvPicPr>
            <a:picLocks noChangeAspect="1"/>
          </p:cNvPicPr>
          <p:nvPr/>
        </p:nvPicPr>
        <p:blipFill>
          <a:blip r:embed="rId5"/>
          <a:stretch>
            <a:fillRect/>
          </a:stretch>
        </p:blipFill>
        <p:spPr>
          <a:xfrm>
            <a:off x="5466917" y="973810"/>
            <a:ext cx="2208501" cy="1011285"/>
          </a:xfrm>
          <a:prstGeom prst="rect">
            <a:avLst/>
          </a:prstGeom>
          <a:effectLst>
            <a:outerShdw blurRad="50800" dist="38100" dir="2700000" algn="tl" rotWithShape="0">
              <a:prstClr val="black">
                <a:alpha val="40000"/>
              </a:prstClr>
            </a:outerShdw>
          </a:effectLst>
        </p:spPr>
      </p:pic>
      <p:cxnSp>
        <p:nvCxnSpPr>
          <p:cNvPr id="10" name="Rak pilkoppling 9">
            <a:extLst>
              <a:ext uri="{FF2B5EF4-FFF2-40B4-BE49-F238E27FC236}">
                <a16:creationId xmlns:a16="http://schemas.microsoft.com/office/drawing/2014/main" id="{6A796C8A-9E1C-455D-97D4-0D2004935AF4}"/>
              </a:ext>
            </a:extLst>
          </p:cNvPr>
          <p:cNvCxnSpPr>
            <a:cxnSpLocks/>
          </p:cNvCxnSpPr>
          <p:nvPr/>
        </p:nvCxnSpPr>
        <p:spPr>
          <a:xfrm flipV="1">
            <a:off x="4489334" y="2911216"/>
            <a:ext cx="0" cy="296111"/>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628847A8-0719-4B3B-B77E-539FC3DA1EA9}"/>
              </a:ext>
            </a:extLst>
          </p:cNvPr>
          <p:cNvCxnSpPr>
            <a:cxnSpLocks/>
          </p:cNvCxnSpPr>
          <p:nvPr/>
        </p:nvCxnSpPr>
        <p:spPr>
          <a:xfrm flipV="1">
            <a:off x="5272116" y="1479452"/>
            <a:ext cx="283557" cy="296111"/>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25A11D8A-A222-4AEE-8107-049012DF925A}"/>
              </a:ext>
            </a:extLst>
          </p:cNvPr>
          <p:cNvSpPr txBox="1"/>
          <p:nvPr/>
        </p:nvSpPr>
        <p:spPr>
          <a:xfrm>
            <a:off x="5413894" y="2224710"/>
            <a:ext cx="2977014" cy="1008063"/>
          </a:xfrm>
          <a:prstGeom prst="rect">
            <a:avLst/>
          </a:prstGeom>
          <a:noFill/>
        </p:spPr>
        <p:txBody>
          <a:bodyPr wrap="square" lIns="91440" tIns="45720" rIns="91440" bIns="45720" rtlCol="0" anchor="t">
            <a:noAutofit/>
          </a:bodyPr>
          <a:lstStyle/>
          <a:p>
            <a:pPr marL="228600" indent="-228600" algn="l">
              <a:buFont typeface="+mj-lt"/>
              <a:buAutoNum type="arabicPeriod"/>
            </a:pPr>
            <a:r>
              <a:rPr lang="sv-SE" sz="1200"/>
              <a:t>Ta dig till Att göra via Hemskärmen eller Patientmenyn. Orange lodrätt linje i kalendern anger var i tiden du är.</a:t>
            </a:r>
          </a:p>
          <a:p>
            <a:pPr marL="228600" indent="-228600" algn="l">
              <a:buFont typeface="+mj-lt"/>
              <a:buAutoNum type="arabicPeriod"/>
            </a:pPr>
            <a:endParaRPr lang="sv-SE" sz="1200"/>
          </a:p>
          <a:p>
            <a:pPr marL="228600" indent="-228600" algn="l">
              <a:buFont typeface="+mj-lt"/>
              <a:buAutoNum type="arabicPeriod"/>
            </a:pPr>
            <a:r>
              <a:rPr lang="sv-SE" sz="1200"/>
              <a:t>Klicka i kalendern på åtgärden, här anger du Utfört resp. Ej utförd enligt bild ovan och fyll i kompletterande uppgifter. Spara.</a:t>
            </a:r>
          </a:p>
        </p:txBody>
      </p:sp>
    </p:spTree>
    <p:extLst>
      <p:ext uri="{BB962C8B-B14F-4D97-AF65-F5344CB8AC3E}">
        <p14:creationId xmlns:p14="http://schemas.microsoft.com/office/powerpoint/2010/main" val="4007956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Att Göra kopplat till din dataurvalsgrupp </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33</a:t>
            </a:fld>
            <a:endParaRPr lang="en-GB"/>
          </a:p>
        </p:txBody>
      </p:sp>
      <p:pic>
        <p:nvPicPr>
          <p:cNvPr id="3" name="Bildobjekt 3">
            <a:extLst>
              <a:ext uri="{FF2B5EF4-FFF2-40B4-BE49-F238E27FC236}">
                <a16:creationId xmlns:a16="http://schemas.microsoft.com/office/drawing/2014/main" id="{BC57E399-FB2A-F5AB-5FE4-BB7D2819E064}"/>
              </a:ext>
            </a:extLst>
          </p:cNvPr>
          <p:cNvPicPr>
            <a:picLocks noGrp="1" noChangeAspect="1"/>
          </p:cNvPicPr>
          <p:nvPr>
            <p:ph idx="1"/>
          </p:nvPr>
        </p:nvPicPr>
        <p:blipFill>
          <a:blip r:embed="rId3"/>
          <a:stretch>
            <a:fillRect/>
          </a:stretch>
        </p:blipFill>
        <p:spPr>
          <a:xfrm>
            <a:off x="266706" y="1036005"/>
            <a:ext cx="5362572" cy="2682772"/>
          </a:xfrm>
          <a:effectLst>
            <a:outerShdw blurRad="50800" dist="38100" dir="2700000" algn="tl" rotWithShape="0">
              <a:prstClr val="black">
                <a:alpha val="40000"/>
              </a:prstClr>
            </a:outerShdw>
          </a:effectLst>
        </p:spPr>
      </p:pic>
      <p:sp>
        <p:nvSpPr>
          <p:cNvPr id="4" name="textruta 3">
            <a:extLst>
              <a:ext uri="{FF2B5EF4-FFF2-40B4-BE49-F238E27FC236}">
                <a16:creationId xmlns:a16="http://schemas.microsoft.com/office/drawing/2014/main" id="{2C42E239-C1E1-4940-94A2-38CD16D97CD5}"/>
              </a:ext>
            </a:extLst>
          </p:cNvPr>
          <p:cNvSpPr txBox="1"/>
          <p:nvPr/>
        </p:nvSpPr>
        <p:spPr>
          <a:xfrm>
            <a:off x="5738533" y="1279734"/>
            <a:ext cx="3206750" cy="234950"/>
          </a:xfrm>
          <a:prstGeom prst="rect">
            <a:avLst/>
          </a:prstGeom>
          <a:noFill/>
        </p:spPr>
        <p:txBody>
          <a:bodyPr wrap="square" rtlCol="0">
            <a:noAutofit/>
          </a:bodyPr>
          <a:lstStyle/>
          <a:p>
            <a:pPr algn="l"/>
            <a:r>
              <a:rPr lang="sv-SE" sz="1200"/>
              <a:t>Genom att klicka på ”Att göra” i toppmenyn eller på hemskärmen kommer du till dagens ”Att göra” för de patienter som du är behörig till med det dataurval du valt vid inloggningen. Här visas alla åtgärder som ska utföras i just den dataurvalsgruppen = ”området” </a:t>
            </a:r>
          </a:p>
          <a:p>
            <a:pPr algn="l"/>
            <a:endParaRPr lang="sv-SE" sz="1200"/>
          </a:p>
          <a:p>
            <a:pPr algn="l"/>
            <a:r>
              <a:rPr lang="sv-SE" sz="1200"/>
              <a:t>Uppgifterna kan filtreras genom att du klickar på ”Öppna filter”. </a:t>
            </a:r>
          </a:p>
          <a:p>
            <a:pPr algn="l"/>
            <a:r>
              <a:rPr lang="sv-SE" sz="1200"/>
              <a:t>Om du är behörig till hela kommunen </a:t>
            </a:r>
          </a:p>
          <a:p>
            <a:pPr algn="l"/>
            <a:r>
              <a:rPr lang="sv-SE" sz="1200"/>
              <a:t>kan filter underlätta och exempelvis </a:t>
            </a:r>
          </a:p>
          <a:p>
            <a:pPr algn="l"/>
            <a:r>
              <a:rPr lang="sv-SE" sz="1200"/>
              <a:t>via tagg få ett smalare urval.</a:t>
            </a:r>
          </a:p>
        </p:txBody>
      </p:sp>
      <p:sp>
        <p:nvSpPr>
          <p:cNvPr id="8" name="Rektangel: rundade hörn 7">
            <a:extLst>
              <a:ext uri="{FF2B5EF4-FFF2-40B4-BE49-F238E27FC236}">
                <a16:creationId xmlns:a16="http://schemas.microsoft.com/office/drawing/2014/main" id="{64546CF3-5F30-474B-B950-2647D9BB301F}"/>
              </a:ext>
            </a:extLst>
          </p:cNvPr>
          <p:cNvSpPr/>
          <p:nvPr/>
        </p:nvSpPr>
        <p:spPr>
          <a:xfrm>
            <a:off x="5078413" y="1397209"/>
            <a:ext cx="550865" cy="244872"/>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rundade hörn 8">
            <a:extLst>
              <a:ext uri="{FF2B5EF4-FFF2-40B4-BE49-F238E27FC236}">
                <a16:creationId xmlns:a16="http://schemas.microsoft.com/office/drawing/2014/main" id="{991BF640-6A0F-4D99-8889-BEEC244C00EF}"/>
              </a:ext>
            </a:extLst>
          </p:cNvPr>
          <p:cNvSpPr/>
          <p:nvPr/>
        </p:nvSpPr>
        <p:spPr>
          <a:xfrm>
            <a:off x="5187669" y="1036005"/>
            <a:ext cx="550864" cy="228497"/>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C21AC46C-3B96-485D-9605-9388A80506B5}"/>
              </a:ext>
            </a:extLst>
          </p:cNvPr>
          <p:cNvSpPr/>
          <p:nvPr/>
        </p:nvSpPr>
        <p:spPr>
          <a:xfrm>
            <a:off x="287340" y="1559859"/>
            <a:ext cx="1312860" cy="161365"/>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81526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a:xfrm>
            <a:off x="287339" y="231774"/>
            <a:ext cx="8564562" cy="1031875"/>
          </a:xfrm>
        </p:spPr>
        <p:txBody>
          <a:bodyPr/>
          <a:lstStyle/>
          <a:p>
            <a:r>
              <a:rPr lang="en-GB"/>
              <a:t>Annan </a:t>
            </a:r>
            <a:r>
              <a:rPr lang="sv-SE"/>
              <a:t>dokumentation (inkl.</a:t>
            </a:r>
            <a:r>
              <a:rPr lang="en-GB"/>
              <a:t> uppmärksamhetsinformation)</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dirty="0" smtClean="0"/>
              <a:t>34</a:t>
            </a:fld>
            <a:endParaRPr lang="en-GB"/>
          </a:p>
        </p:txBody>
      </p:sp>
      <p:pic>
        <p:nvPicPr>
          <p:cNvPr id="4" name="Bildobjekt 3">
            <a:extLst>
              <a:ext uri="{FF2B5EF4-FFF2-40B4-BE49-F238E27FC236}">
                <a16:creationId xmlns:a16="http://schemas.microsoft.com/office/drawing/2014/main" id="{C39AF0E8-2130-490F-845D-89B70F9DEFA0}"/>
              </a:ext>
            </a:extLst>
          </p:cNvPr>
          <p:cNvPicPr>
            <a:picLocks noChangeAspect="1"/>
          </p:cNvPicPr>
          <p:nvPr/>
        </p:nvPicPr>
        <p:blipFill>
          <a:blip r:embed="rId3"/>
          <a:stretch>
            <a:fillRect/>
          </a:stretch>
        </p:blipFill>
        <p:spPr>
          <a:xfrm>
            <a:off x="287339" y="858330"/>
            <a:ext cx="3928820" cy="2947799"/>
          </a:xfrm>
          <a:prstGeom prst="rect">
            <a:avLst/>
          </a:prstGeom>
          <a:effectLst>
            <a:outerShdw blurRad="50800" dist="38100" dir="2700000" algn="tl" rotWithShape="0">
              <a:prstClr val="black">
                <a:alpha val="40000"/>
              </a:prstClr>
            </a:outerShdw>
          </a:effectLst>
        </p:spPr>
      </p:pic>
      <p:sp>
        <p:nvSpPr>
          <p:cNvPr id="9" name="Rektangel: rundade hörn 8">
            <a:extLst>
              <a:ext uri="{FF2B5EF4-FFF2-40B4-BE49-F238E27FC236}">
                <a16:creationId xmlns:a16="http://schemas.microsoft.com/office/drawing/2014/main" id="{31E010ED-E7F7-4DD4-859E-E6830E9CF6E9}"/>
              </a:ext>
            </a:extLst>
          </p:cNvPr>
          <p:cNvSpPr/>
          <p:nvPr/>
        </p:nvSpPr>
        <p:spPr>
          <a:xfrm flipV="1">
            <a:off x="366856" y="2514599"/>
            <a:ext cx="581162" cy="118409"/>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BD15B79-641E-445E-969F-C9FE9AA02961}"/>
              </a:ext>
            </a:extLst>
          </p:cNvPr>
          <p:cNvSpPr txBox="1"/>
          <p:nvPr/>
        </p:nvSpPr>
        <p:spPr>
          <a:xfrm>
            <a:off x="4814046" y="1267432"/>
            <a:ext cx="2662518" cy="934571"/>
          </a:xfrm>
          <a:prstGeom prst="rect">
            <a:avLst/>
          </a:prstGeom>
          <a:noFill/>
        </p:spPr>
        <p:txBody>
          <a:bodyPr wrap="square" rtlCol="0">
            <a:noAutofit/>
          </a:bodyPr>
          <a:lstStyle/>
          <a:p>
            <a:pPr algn="l"/>
            <a:r>
              <a:rPr lang="sv-SE" sz="1200"/>
              <a:t>I hälso- och sjukvårdsjournalen kan kommunen ha behov av att lägga upp andra rubriker som behövs för att dokumentera enligt Patientdatalagen (PDL) och som inte omfattas av ICF eller KVÅ. Dessa läggs upp av systemansvariga i ”Administrera rubriker”. </a:t>
            </a:r>
          </a:p>
          <a:p>
            <a:pPr algn="l"/>
            <a:endParaRPr lang="sv-SE" sz="1200"/>
          </a:p>
          <a:p>
            <a:pPr algn="l"/>
            <a:r>
              <a:rPr lang="sv-SE" sz="1200"/>
              <a:t>Under Annan dokumentation finns bland annat rubriker såsom uppmärksamhetsinformation Varning, Smitta och Observera..</a:t>
            </a:r>
          </a:p>
        </p:txBody>
      </p:sp>
      <p:sp>
        <p:nvSpPr>
          <p:cNvPr id="10" name="Rektangel: rundade hörn 9">
            <a:extLst>
              <a:ext uri="{FF2B5EF4-FFF2-40B4-BE49-F238E27FC236}">
                <a16:creationId xmlns:a16="http://schemas.microsoft.com/office/drawing/2014/main" id="{D2D56FD8-1954-4B2B-B74B-FC641FF5CB8B}"/>
              </a:ext>
            </a:extLst>
          </p:cNvPr>
          <p:cNvSpPr/>
          <p:nvPr/>
        </p:nvSpPr>
        <p:spPr>
          <a:xfrm flipV="1">
            <a:off x="2307715" y="1176618"/>
            <a:ext cx="408591" cy="181628"/>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9064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F3315A-9A7A-A123-9A0B-F5439FF16832}"/>
              </a:ext>
            </a:extLst>
          </p:cNvPr>
          <p:cNvSpPr>
            <a:spLocks noGrp="1"/>
          </p:cNvSpPr>
          <p:nvPr>
            <p:ph type="title"/>
          </p:nvPr>
        </p:nvSpPr>
        <p:spPr>
          <a:xfrm>
            <a:off x="265909" y="1774823"/>
            <a:ext cx="2663824" cy="1008063"/>
          </a:xfrm>
        </p:spPr>
        <p:txBody>
          <a:bodyPr/>
          <a:lstStyle/>
          <a:p>
            <a:r>
              <a:rPr lang="sv-SE"/>
              <a:t>Vill du veta mer om Lifecare HSL?</a:t>
            </a:r>
          </a:p>
        </p:txBody>
      </p:sp>
      <p:sp>
        <p:nvSpPr>
          <p:cNvPr id="3" name="Platshållare för sidfot 2">
            <a:extLst>
              <a:ext uri="{FF2B5EF4-FFF2-40B4-BE49-F238E27FC236}">
                <a16:creationId xmlns:a16="http://schemas.microsoft.com/office/drawing/2014/main" id="{0AFCCEFE-EF69-F656-F6A0-840FA7D85956}"/>
              </a:ext>
            </a:extLst>
          </p:cNvPr>
          <p:cNvSpPr>
            <a:spLocks noGrp="1"/>
          </p:cNvSpPr>
          <p:nvPr>
            <p:ph type="ftr" sz="quarter" idx="15"/>
          </p:nvPr>
        </p:nvSpPr>
        <p:spPr/>
        <p:txBody>
          <a:bodyPr/>
          <a:lstStyle/>
          <a:p>
            <a:r>
              <a:rPr lang="en-GB"/>
              <a:t>Internal</a:t>
            </a:r>
          </a:p>
        </p:txBody>
      </p:sp>
      <p:sp>
        <p:nvSpPr>
          <p:cNvPr id="4" name="Platshållare för bildnummer 3">
            <a:extLst>
              <a:ext uri="{FF2B5EF4-FFF2-40B4-BE49-F238E27FC236}">
                <a16:creationId xmlns:a16="http://schemas.microsoft.com/office/drawing/2014/main" id="{2977ED24-CD17-DFD2-6FB4-217BD3C5C3FD}"/>
              </a:ext>
            </a:extLst>
          </p:cNvPr>
          <p:cNvSpPr>
            <a:spLocks noGrp="1"/>
          </p:cNvSpPr>
          <p:nvPr>
            <p:ph type="sldNum" sz="quarter" idx="16"/>
          </p:nvPr>
        </p:nvSpPr>
        <p:spPr/>
        <p:txBody>
          <a:bodyPr/>
          <a:lstStyle/>
          <a:p>
            <a:fld id="{61E25E67-CBB9-434B-BBF7-0A5E970272B8}" type="slidenum">
              <a:rPr lang="en-GB" smtClean="0"/>
              <a:pPr/>
              <a:t>35</a:t>
            </a:fld>
            <a:endParaRPr lang="en-GB"/>
          </a:p>
        </p:txBody>
      </p:sp>
      <p:sp>
        <p:nvSpPr>
          <p:cNvPr id="5" name="Platshållare för text 4">
            <a:extLst>
              <a:ext uri="{FF2B5EF4-FFF2-40B4-BE49-F238E27FC236}">
                <a16:creationId xmlns:a16="http://schemas.microsoft.com/office/drawing/2014/main" id="{0529019B-078F-67F1-D389-98B4B08FF55D}"/>
              </a:ext>
            </a:extLst>
          </p:cNvPr>
          <p:cNvSpPr>
            <a:spLocks noGrp="1"/>
          </p:cNvSpPr>
          <p:nvPr>
            <p:ph type="body" sz="quarter" idx="17"/>
          </p:nvPr>
        </p:nvSpPr>
        <p:spPr>
          <a:xfrm>
            <a:off x="265907" y="2870201"/>
            <a:ext cx="2663825" cy="1966827"/>
          </a:xfrm>
        </p:spPr>
        <p:txBody>
          <a:bodyPr vert="horz" lIns="0" tIns="0" rIns="0" bIns="0" rtlCol="0" anchor="t">
            <a:normAutofit/>
          </a:bodyPr>
          <a:lstStyle/>
          <a:p>
            <a:r>
              <a:rPr lang="sv-SE" sz="1400"/>
              <a:t>Användarhandbok finns på Tietoevrys kundportal.</a:t>
            </a:r>
          </a:p>
          <a:p>
            <a:endParaRPr lang="en-US"/>
          </a:p>
          <a:p>
            <a:endParaRPr lang="en-US"/>
          </a:p>
          <a:p>
            <a:endParaRPr lang="sv-SE"/>
          </a:p>
          <a:p>
            <a:endParaRPr lang="en-US"/>
          </a:p>
        </p:txBody>
      </p:sp>
      <p:pic>
        <p:nvPicPr>
          <p:cNvPr id="7" name="Bildobjekt 7" descr="En bild som visar person, person, stående&#10;&#10;Automatiskt genererad beskrivning">
            <a:extLst>
              <a:ext uri="{FF2B5EF4-FFF2-40B4-BE49-F238E27FC236}">
                <a16:creationId xmlns:a16="http://schemas.microsoft.com/office/drawing/2014/main" id="{EC1AA5B5-ECCB-B189-4B43-626C760635F9}"/>
              </a:ext>
            </a:extLst>
          </p:cNvPr>
          <p:cNvPicPr>
            <a:picLocks noGrp="1" noChangeAspect="1"/>
          </p:cNvPicPr>
          <p:nvPr>
            <p:ph type="pic" sz="quarter" idx="18"/>
          </p:nvPr>
        </p:nvPicPr>
        <p:blipFill rotWithShape="1">
          <a:blip r:embed="rId2"/>
          <a:srcRect l="12585" r="12585"/>
          <a:stretch/>
        </p:blipFill>
        <p:spPr>
          <a:xfrm>
            <a:off x="4572366" y="1038177"/>
            <a:ext cx="3263001" cy="2902549"/>
          </a:xfrm>
        </p:spPr>
      </p:pic>
    </p:spTree>
    <p:extLst>
      <p:ext uri="{BB962C8B-B14F-4D97-AF65-F5344CB8AC3E}">
        <p14:creationId xmlns:p14="http://schemas.microsoft.com/office/powerpoint/2010/main" val="346703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a:xfrm>
            <a:off x="287339" y="231774"/>
            <a:ext cx="7524750" cy="1008063"/>
          </a:xfrm>
        </p:spPr>
        <p:txBody>
          <a:bodyPr anchor="t">
            <a:normAutofit/>
          </a:bodyPr>
          <a:lstStyle/>
          <a:p>
            <a:r>
              <a:rPr lang="sv-SE"/>
              <a:t>Hemskärm</a:t>
            </a:r>
            <a:r>
              <a:rPr lang="en-GB"/>
              <a:t>: Din </a:t>
            </a:r>
            <a:r>
              <a:rPr lang="sv-SE"/>
              <a:t>inloggning och dataurval</a:t>
            </a:r>
            <a:r>
              <a:rPr lang="en-GB" b="1"/>
              <a:t/>
            </a:r>
            <a:br>
              <a:rPr lang="en-GB" b="1"/>
            </a:br>
            <a:endParaRPr lang="en-GB" b="1"/>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a:xfrm>
            <a:off x="1030621" y="4889414"/>
            <a:ext cx="513396" cy="129382"/>
          </a:xfrm>
        </p:spPr>
        <p:txBody>
          <a:bodyPr wrap="none" anchor="ctr">
            <a:normAutofit/>
          </a:bodyPr>
          <a:lstStyle/>
          <a:p>
            <a:pPr>
              <a:spcAft>
                <a:spcPts val="600"/>
              </a:spcAft>
            </a:pPr>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a:xfrm>
            <a:off x="8532687" y="4889414"/>
            <a:ext cx="316567" cy="129382"/>
          </a:xfrm>
        </p:spPr>
        <p:txBody>
          <a:bodyPr anchor="ctr">
            <a:normAutofit/>
          </a:bodyPr>
          <a:lstStyle/>
          <a:p>
            <a:pPr>
              <a:spcAft>
                <a:spcPts val="600"/>
              </a:spcAft>
            </a:pPr>
            <a:fld id="{61E25E67-CBB9-434B-BBF7-0A5E970272B8}" type="slidenum">
              <a:rPr lang="en-GB" smtClean="0"/>
              <a:pPr>
                <a:spcAft>
                  <a:spcPts val="600"/>
                </a:spcAft>
              </a:pPr>
              <a:t>4</a:t>
            </a:fld>
            <a:endParaRPr lang="en-GB"/>
          </a:p>
        </p:txBody>
      </p:sp>
      <p:sp>
        <p:nvSpPr>
          <p:cNvPr id="9" name="Rektangel: rundade hörn 8">
            <a:extLst>
              <a:ext uri="{FF2B5EF4-FFF2-40B4-BE49-F238E27FC236}">
                <a16:creationId xmlns:a16="http://schemas.microsoft.com/office/drawing/2014/main" id="{C864AF1A-8642-3795-3482-C57CAABB9525}"/>
              </a:ext>
            </a:extLst>
          </p:cNvPr>
          <p:cNvSpPr/>
          <p:nvPr/>
        </p:nvSpPr>
        <p:spPr>
          <a:xfrm>
            <a:off x="4400549" y="2400299"/>
            <a:ext cx="914399" cy="914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Rak pilkoppling 9">
            <a:extLst>
              <a:ext uri="{FF2B5EF4-FFF2-40B4-BE49-F238E27FC236}">
                <a16:creationId xmlns:a16="http://schemas.microsoft.com/office/drawing/2014/main" id="{ECF30DB1-DB5C-B882-1192-EB5B4AA70351}"/>
              </a:ext>
            </a:extLst>
          </p:cNvPr>
          <p:cNvCxnSpPr/>
          <p:nvPr/>
        </p:nvCxnSpPr>
        <p:spPr>
          <a:xfrm flipH="1" flipV="1">
            <a:off x="1776233" y="2645009"/>
            <a:ext cx="260000" cy="906861"/>
          </a:xfrm>
          <a:prstGeom prst="straightConnector1">
            <a:avLst/>
          </a:prstGeom>
          <a:ln w="1905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Bildobjekt 7">
            <a:extLst>
              <a:ext uri="{FF2B5EF4-FFF2-40B4-BE49-F238E27FC236}">
                <a16:creationId xmlns:a16="http://schemas.microsoft.com/office/drawing/2014/main" id="{126DA6D7-5E79-4D55-BE07-1D94C24C8E29}"/>
              </a:ext>
            </a:extLst>
          </p:cNvPr>
          <p:cNvPicPr>
            <a:picLocks noChangeAspect="1"/>
          </p:cNvPicPr>
          <p:nvPr/>
        </p:nvPicPr>
        <p:blipFill rotWithShape="1">
          <a:blip r:embed="rId3"/>
          <a:srcRect t="18028"/>
          <a:stretch/>
        </p:blipFill>
        <p:spPr>
          <a:xfrm>
            <a:off x="196850" y="1313945"/>
            <a:ext cx="6477000" cy="3380799"/>
          </a:xfrm>
          <a:prstGeom prst="rect">
            <a:avLst/>
          </a:prstGeom>
        </p:spPr>
      </p:pic>
      <p:sp>
        <p:nvSpPr>
          <p:cNvPr id="13" name="Rektangel: rundade hörn 12">
            <a:extLst>
              <a:ext uri="{FF2B5EF4-FFF2-40B4-BE49-F238E27FC236}">
                <a16:creationId xmlns:a16="http://schemas.microsoft.com/office/drawing/2014/main" id="{C0AC1DB5-C67C-4EAB-ACCD-CA05EF5507F8}"/>
              </a:ext>
            </a:extLst>
          </p:cNvPr>
          <p:cNvSpPr/>
          <p:nvPr/>
        </p:nvSpPr>
        <p:spPr>
          <a:xfrm>
            <a:off x="606389" y="3587658"/>
            <a:ext cx="1451043" cy="2795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658D2286-5C8A-431B-8844-2ECC6511C742}"/>
              </a:ext>
            </a:extLst>
          </p:cNvPr>
          <p:cNvSpPr/>
          <p:nvPr/>
        </p:nvSpPr>
        <p:spPr>
          <a:xfrm>
            <a:off x="3923798" y="2757782"/>
            <a:ext cx="1451043" cy="493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B8135418-2200-462D-87BC-26FEA3F415BA}"/>
              </a:ext>
            </a:extLst>
          </p:cNvPr>
          <p:cNvSpPr txBox="1"/>
          <p:nvPr/>
        </p:nvSpPr>
        <p:spPr>
          <a:xfrm>
            <a:off x="6583362" y="1485899"/>
            <a:ext cx="2145416" cy="914400"/>
          </a:xfrm>
          <a:prstGeom prst="rect">
            <a:avLst/>
          </a:prstGeom>
          <a:noFill/>
        </p:spPr>
        <p:txBody>
          <a:bodyPr wrap="square" lIns="91440" tIns="45720" rIns="91440" bIns="45720" rtlCol="0" anchor="t">
            <a:noAutofit/>
          </a:bodyPr>
          <a:lstStyle/>
          <a:p>
            <a:r>
              <a:rPr lang="sv-SE" sz="1200"/>
              <a:t>Genom att klicka på ditt namn uppe till höger, så får du information om din inloggning. </a:t>
            </a:r>
          </a:p>
          <a:p>
            <a:pPr algn="l"/>
            <a:endParaRPr lang="sv-SE" sz="1200"/>
          </a:p>
          <a:p>
            <a:pPr algn="l"/>
            <a:r>
              <a:rPr lang="sv-SE" sz="1200"/>
              <a:t>Här kan du beroende på vad du har för behörigheter, ändra till annan roll och annat dataurval.</a:t>
            </a:r>
          </a:p>
          <a:p>
            <a:pPr algn="l"/>
            <a:endParaRPr lang="en-US" sz="1200"/>
          </a:p>
          <a:p>
            <a:r>
              <a:rPr lang="sv-SE" sz="1200"/>
              <a:t>Här hittar du också </a:t>
            </a:r>
            <a:r>
              <a:rPr lang="sv-SE" sz="1200" b="1"/>
              <a:t>Logga ut.  </a:t>
            </a:r>
            <a:endParaRPr lang="sv-SE" sz="1200" b="1" err="1"/>
          </a:p>
        </p:txBody>
      </p:sp>
      <p:cxnSp>
        <p:nvCxnSpPr>
          <p:cNvPr id="14" name="Rak pilkoppling 13">
            <a:extLst>
              <a:ext uri="{FF2B5EF4-FFF2-40B4-BE49-F238E27FC236}">
                <a16:creationId xmlns:a16="http://schemas.microsoft.com/office/drawing/2014/main" id="{11D53208-7154-4E44-B0B5-2A33C1A9C007}"/>
              </a:ext>
            </a:extLst>
          </p:cNvPr>
          <p:cNvCxnSpPr>
            <a:cxnSpLocks/>
          </p:cNvCxnSpPr>
          <p:nvPr/>
        </p:nvCxnSpPr>
        <p:spPr>
          <a:xfrm flipH="1">
            <a:off x="1099764" y="1248678"/>
            <a:ext cx="464294" cy="307165"/>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02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A1CA24C8-0A06-4AD3-9053-1189A84F15B7}"/>
              </a:ext>
            </a:extLst>
          </p:cNvPr>
          <p:cNvPicPr>
            <a:picLocks noChangeAspect="1"/>
          </p:cNvPicPr>
          <p:nvPr/>
        </p:nvPicPr>
        <p:blipFill>
          <a:blip r:embed="rId3"/>
          <a:stretch>
            <a:fillRect/>
          </a:stretch>
        </p:blipFill>
        <p:spPr>
          <a:xfrm>
            <a:off x="6327797" y="321756"/>
            <a:ext cx="1033512" cy="543031"/>
          </a:xfrm>
          <a:prstGeom prst="rect">
            <a:avLst/>
          </a:prstGeom>
        </p:spPr>
      </p:pic>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sv-SE"/>
              <a:t>Navigering via toppmeny</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smtClean="0"/>
              <a:t>5</a:t>
            </a:fld>
            <a:endParaRPr lang="en-GB"/>
          </a:p>
        </p:txBody>
      </p:sp>
      <p:sp>
        <p:nvSpPr>
          <p:cNvPr id="3" name="Vänster klammerparentes 2">
            <a:extLst>
              <a:ext uri="{FF2B5EF4-FFF2-40B4-BE49-F238E27FC236}">
                <a16:creationId xmlns:a16="http://schemas.microsoft.com/office/drawing/2014/main" id="{C04409FB-6520-D27E-38B2-0EDE8A385EE0}"/>
              </a:ext>
            </a:extLst>
          </p:cNvPr>
          <p:cNvSpPr/>
          <p:nvPr/>
        </p:nvSpPr>
        <p:spPr>
          <a:xfrm>
            <a:off x="6478826" y="864787"/>
            <a:ext cx="513420" cy="2534695"/>
          </a:xfrm>
          <a:prstGeom prst="leftBrace">
            <a:avLst/>
          </a:prstGeom>
          <a:ln w="190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 name="textruta 6">
            <a:extLst>
              <a:ext uri="{FF2B5EF4-FFF2-40B4-BE49-F238E27FC236}">
                <a16:creationId xmlns:a16="http://schemas.microsoft.com/office/drawing/2014/main" id="{B8A4CFC4-58C4-FBAA-D796-0B2F52E7194F}"/>
              </a:ext>
            </a:extLst>
          </p:cNvPr>
          <p:cNvSpPr txBox="1"/>
          <p:nvPr/>
        </p:nvSpPr>
        <p:spPr>
          <a:xfrm>
            <a:off x="608960" y="955923"/>
            <a:ext cx="2251346" cy="3046988"/>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a:t>Uppe till höger finns toppmenyn (Meny). Här kan du navigera dig till olika funktioner i </a:t>
            </a:r>
            <a:r>
              <a:rPr lang="en-GB" sz="1200"/>
              <a:t>Lifecare </a:t>
            </a:r>
            <a:r>
              <a:rPr lang="sv-SE" sz="1200"/>
              <a:t>HSL. Hem, Sök patient, Att göra, Mina patienter, Vårdbegäran, Journal, Ej signerat, Senast dokumenterat, Ej signerade åtgärder också vidare.</a:t>
            </a:r>
          </a:p>
          <a:p>
            <a:endParaRPr lang="sv-SE" sz="1200"/>
          </a:p>
          <a:p>
            <a:r>
              <a:rPr lang="sv-SE" sz="1200"/>
              <a:t>Det kan även finnas fler funktioner om användaren i sin roll har behörighet till andra funktioner och om kommunen har olika tillval exempelvis Delegering, HSL uppdrag och  Hjälpmedel,</a:t>
            </a:r>
          </a:p>
        </p:txBody>
      </p:sp>
      <p:sp>
        <p:nvSpPr>
          <p:cNvPr id="10" name="Rektangel: rundade hörn 9">
            <a:extLst>
              <a:ext uri="{FF2B5EF4-FFF2-40B4-BE49-F238E27FC236}">
                <a16:creationId xmlns:a16="http://schemas.microsoft.com/office/drawing/2014/main" id="{D1504BC9-FA05-40A1-84A0-FF21A6DD6784}"/>
              </a:ext>
            </a:extLst>
          </p:cNvPr>
          <p:cNvSpPr/>
          <p:nvPr/>
        </p:nvSpPr>
        <p:spPr>
          <a:xfrm>
            <a:off x="6234324" y="343604"/>
            <a:ext cx="1208996" cy="493124"/>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FD7C1F0B-0CAE-4CAD-86B8-BB42F0CF1CE6}"/>
              </a:ext>
            </a:extLst>
          </p:cNvPr>
          <p:cNvPicPr>
            <a:picLocks noChangeAspect="1"/>
          </p:cNvPicPr>
          <p:nvPr/>
        </p:nvPicPr>
        <p:blipFill rotWithShape="1">
          <a:blip r:embed="rId4"/>
          <a:srcRect l="26258"/>
          <a:stretch/>
        </p:blipFill>
        <p:spPr>
          <a:xfrm>
            <a:off x="3563979" y="886635"/>
            <a:ext cx="3797330" cy="3435724"/>
          </a:xfrm>
          <a:prstGeom prst="rect">
            <a:avLst/>
          </a:prstGeom>
          <a:effectLst>
            <a:outerShdw blurRad="50800" dist="38100" dir="2700000" algn="tl" rotWithShape="0">
              <a:prstClr val="black">
                <a:alpha val="40000"/>
              </a:prstClr>
            </a:outerShdw>
          </a:effectLst>
        </p:spPr>
      </p:pic>
      <p:cxnSp>
        <p:nvCxnSpPr>
          <p:cNvPr id="18" name="Rak pilkoppling 17">
            <a:extLst>
              <a:ext uri="{FF2B5EF4-FFF2-40B4-BE49-F238E27FC236}">
                <a16:creationId xmlns:a16="http://schemas.microsoft.com/office/drawing/2014/main" id="{4838ED7B-5DF8-4FFA-8990-EB28F71FD367}"/>
              </a:ext>
            </a:extLst>
          </p:cNvPr>
          <p:cNvCxnSpPr>
            <a:cxnSpLocks/>
          </p:cNvCxnSpPr>
          <p:nvPr/>
        </p:nvCxnSpPr>
        <p:spPr>
          <a:xfrm flipH="1">
            <a:off x="6492992" y="1894698"/>
            <a:ext cx="242544" cy="278884"/>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16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B4CA43E-FBB9-4DE8-B4CD-6C6A8E2AD394}"/>
              </a:ext>
            </a:extLst>
          </p:cNvPr>
          <p:cNvPicPr>
            <a:picLocks noChangeAspect="1"/>
          </p:cNvPicPr>
          <p:nvPr/>
        </p:nvPicPr>
        <p:blipFill>
          <a:blip r:embed="rId3"/>
          <a:stretch>
            <a:fillRect/>
          </a:stretch>
        </p:blipFill>
        <p:spPr>
          <a:xfrm>
            <a:off x="171053" y="2787238"/>
            <a:ext cx="8450008" cy="200163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a:xfrm>
            <a:off x="287339" y="231774"/>
            <a:ext cx="7524750" cy="1008063"/>
          </a:xfrm>
        </p:spPr>
        <p:txBody>
          <a:bodyPr anchor="t">
            <a:normAutofit/>
          </a:bodyPr>
          <a:lstStyle/>
          <a:p>
            <a:r>
              <a:rPr lang="sv-SE"/>
              <a:t>Mina patienter</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a:xfrm>
            <a:off x="1030621" y="4889414"/>
            <a:ext cx="513396" cy="129382"/>
          </a:xfrm>
        </p:spPr>
        <p:txBody>
          <a:bodyPr wrap="none" anchor="ctr">
            <a:normAutofit/>
          </a:bodyPr>
          <a:lstStyle/>
          <a:p>
            <a:pPr>
              <a:spcAft>
                <a:spcPts val="600"/>
              </a:spcAft>
            </a:pPr>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a:xfrm>
            <a:off x="8532687" y="4889414"/>
            <a:ext cx="316567" cy="129382"/>
          </a:xfrm>
        </p:spPr>
        <p:txBody>
          <a:bodyPr anchor="ctr">
            <a:normAutofit/>
          </a:bodyPr>
          <a:lstStyle/>
          <a:p>
            <a:pPr>
              <a:spcAft>
                <a:spcPts val="600"/>
              </a:spcAft>
            </a:pPr>
            <a:fld id="{61E25E67-CBB9-434B-BBF7-0A5E970272B8}" type="slidenum">
              <a:rPr lang="en-GB" smtClean="0"/>
              <a:pPr>
                <a:spcAft>
                  <a:spcPts val="600"/>
                </a:spcAft>
              </a:pPr>
              <a:t>6</a:t>
            </a:fld>
            <a:endParaRPr lang="en-GB"/>
          </a:p>
        </p:txBody>
      </p:sp>
      <p:sp>
        <p:nvSpPr>
          <p:cNvPr id="10" name="textruta 9">
            <a:extLst>
              <a:ext uri="{FF2B5EF4-FFF2-40B4-BE49-F238E27FC236}">
                <a16:creationId xmlns:a16="http://schemas.microsoft.com/office/drawing/2014/main" id="{6D32D18C-DD8C-4CBA-8AB8-44C4BF05481D}"/>
              </a:ext>
            </a:extLst>
          </p:cNvPr>
          <p:cNvSpPr txBox="1"/>
          <p:nvPr/>
        </p:nvSpPr>
        <p:spPr>
          <a:xfrm>
            <a:off x="208430" y="576576"/>
            <a:ext cx="7926355" cy="1938992"/>
          </a:xfrm>
          <a:prstGeom prst="rect">
            <a:avLst/>
          </a:prstGeom>
          <a:noFill/>
        </p:spPr>
        <p:txBody>
          <a:bodyPr wrap="square">
            <a:spAutoFit/>
          </a:bodyPr>
          <a:lstStyle/>
          <a:p>
            <a:pPr marL="171450" indent="-171450">
              <a:buFont typeface="Arial" panose="020B0604020202020204" pitchFamily="34" charset="0"/>
              <a:buChar char="•"/>
            </a:pPr>
            <a:r>
              <a:rPr lang="sv-SE" sz="1200"/>
              <a:t>Om du inte sedan tidigare har lagt upp några patienter som ”Mina patienter”, välj då ”Mina patienter” i toppmenyn uppe till höger på din hemskärm. Därefter har du, nästa gång, möjlighet att hantera ”Mina patienter” direkt på din hemskärm. </a:t>
            </a:r>
          </a:p>
          <a:p>
            <a:endParaRPr lang="sv-SE" sz="1200"/>
          </a:p>
          <a:p>
            <a:pPr marL="171450" indent="-171450">
              <a:buFont typeface="Arial" panose="020B0604020202020204" pitchFamily="34" charset="0"/>
              <a:buChar char="•"/>
            </a:pPr>
            <a:r>
              <a:rPr lang="sv-SE" sz="1200"/>
              <a:t>Du kan skapa flera olika grupper med patienter. Samma patient kan finnas i flera grupper.</a:t>
            </a:r>
          </a:p>
          <a:p>
            <a:endParaRPr lang="sv-SE" sz="1200"/>
          </a:p>
          <a:p>
            <a:pPr marL="171450" indent="-171450">
              <a:buFont typeface="Arial" panose="020B0604020202020204" pitchFamily="34" charset="0"/>
              <a:buChar char="•"/>
            </a:pPr>
            <a:r>
              <a:rPr lang="sv-SE" sz="1200"/>
              <a:t>När du loggat in så visas på hemskärmen din ”primära grupp” för ”Mina patienter”. I exemplet heter gruppen ”Solbacken” och är en primär grupp, som visas på hemskärmen. </a:t>
            </a:r>
          </a:p>
          <a:p>
            <a:pPr marL="628650" lvl="1" indent="-171450">
              <a:buFont typeface="Arial" panose="020B0604020202020204" pitchFamily="34" charset="0"/>
              <a:buChar char="•"/>
            </a:pPr>
            <a:r>
              <a:rPr lang="sv-SE" sz="1200"/>
              <a:t>Om du inte har märkt någon lista till ”primär grupp” så kommer den lista att visas på hemskärmen som kommer först (bokstavsordning).</a:t>
            </a:r>
          </a:p>
        </p:txBody>
      </p:sp>
      <p:sp>
        <p:nvSpPr>
          <p:cNvPr id="12" name="Rektangel: rundade hörn 11">
            <a:extLst>
              <a:ext uri="{FF2B5EF4-FFF2-40B4-BE49-F238E27FC236}">
                <a16:creationId xmlns:a16="http://schemas.microsoft.com/office/drawing/2014/main" id="{C79775A1-079D-477D-A485-850D5EE1B115}"/>
              </a:ext>
            </a:extLst>
          </p:cNvPr>
          <p:cNvSpPr/>
          <p:nvPr/>
        </p:nvSpPr>
        <p:spPr>
          <a:xfrm>
            <a:off x="171053" y="3130766"/>
            <a:ext cx="1451043" cy="2667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6669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p:txBody>
          <a:bodyPr/>
          <a:lstStyle/>
          <a:p>
            <a:r>
              <a:rPr lang="en-GB"/>
              <a:t>Sök patient</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p:txBody>
          <a:bodyPr/>
          <a:lstStyle/>
          <a:p>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p:txBody>
          <a:bodyPr/>
          <a:lstStyle/>
          <a:p>
            <a:fld id="{61E25E67-CBB9-434B-BBF7-0A5E970272B8}" type="slidenum">
              <a:rPr lang="en-GB" smtClean="0"/>
              <a:t>7</a:t>
            </a:fld>
            <a:endParaRPr lang="en-GB"/>
          </a:p>
        </p:txBody>
      </p:sp>
      <p:pic>
        <p:nvPicPr>
          <p:cNvPr id="4" name="Bildobjekt 3">
            <a:extLst>
              <a:ext uri="{FF2B5EF4-FFF2-40B4-BE49-F238E27FC236}">
                <a16:creationId xmlns:a16="http://schemas.microsoft.com/office/drawing/2014/main" id="{EAED71C0-403A-4047-B63A-A9963903B027}"/>
              </a:ext>
            </a:extLst>
          </p:cNvPr>
          <p:cNvPicPr>
            <a:picLocks noChangeAspect="1"/>
          </p:cNvPicPr>
          <p:nvPr/>
        </p:nvPicPr>
        <p:blipFill rotWithShape="1">
          <a:blip r:embed="rId3"/>
          <a:srcRect l="27317"/>
          <a:stretch/>
        </p:blipFill>
        <p:spPr>
          <a:xfrm>
            <a:off x="826995" y="1091622"/>
            <a:ext cx="4007224" cy="2458401"/>
          </a:xfrm>
          <a:prstGeom prst="rect">
            <a:avLst/>
          </a:prstGeom>
          <a:effectLst>
            <a:outerShdw blurRad="50800" dist="38100" dir="2700000" algn="tl" rotWithShape="0">
              <a:prstClr val="black">
                <a:alpha val="40000"/>
              </a:prstClr>
            </a:outerShdw>
          </a:effectLst>
        </p:spPr>
      </p:pic>
      <p:sp>
        <p:nvSpPr>
          <p:cNvPr id="7" name="textruta 6">
            <a:extLst>
              <a:ext uri="{FF2B5EF4-FFF2-40B4-BE49-F238E27FC236}">
                <a16:creationId xmlns:a16="http://schemas.microsoft.com/office/drawing/2014/main" id="{1F17513B-671A-402C-A62C-FFA90B7AF184}"/>
              </a:ext>
            </a:extLst>
          </p:cNvPr>
          <p:cNvSpPr txBox="1"/>
          <p:nvPr/>
        </p:nvSpPr>
        <p:spPr>
          <a:xfrm>
            <a:off x="4954917" y="1165916"/>
            <a:ext cx="3368488" cy="1297642"/>
          </a:xfrm>
          <a:prstGeom prst="rect">
            <a:avLst/>
          </a:prstGeom>
          <a:noFill/>
        </p:spPr>
        <p:txBody>
          <a:bodyPr wrap="square" rtlCol="0">
            <a:noAutofit/>
          </a:bodyPr>
          <a:lstStyle/>
          <a:p>
            <a:pPr algn="l"/>
            <a:r>
              <a:rPr lang="sv-SE" sz="1200"/>
              <a:t>Genom att klicka på ”Sök Patient” från Menyn, kommer du till en vy där du kan söka efter patienter som du är behörig till med det dataurval och vårdgivare du har loggat in med.</a:t>
            </a:r>
          </a:p>
          <a:p>
            <a:pPr algn="l"/>
            <a:endParaRPr lang="sv-SE" sz="1200"/>
          </a:p>
          <a:p>
            <a:pPr algn="l"/>
            <a:r>
              <a:rPr lang="sv-SE" sz="1200"/>
              <a:t>Du bör i första hand söka med hjälp av personnummer. Det finns möjlighet att söka på namn men gör du det så måste du vara noga så att du väljer rätt patient då det kan finnas fler med samma namn. Klicka på aktuell patient. </a:t>
            </a:r>
          </a:p>
          <a:p>
            <a:pPr algn="l"/>
            <a:endParaRPr lang="sv-SE" sz="1200"/>
          </a:p>
          <a:p>
            <a:pPr algn="l"/>
            <a:r>
              <a:rPr lang="sv-SE" sz="1200"/>
              <a:t>Du hamnar då i Patientöversikten för vald patient.</a:t>
            </a:r>
          </a:p>
        </p:txBody>
      </p:sp>
    </p:spTree>
    <p:extLst>
      <p:ext uri="{BB962C8B-B14F-4D97-AF65-F5344CB8AC3E}">
        <p14:creationId xmlns:p14="http://schemas.microsoft.com/office/powerpoint/2010/main" val="3388140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55187-5268-4006-A629-A4CBCE91A1D5}"/>
              </a:ext>
            </a:extLst>
          </p:cNvPr>
          <p:cNvSpPr>
            <a:spLocks noGrp="1"/>
          </p:cNvSpPr>
          <p:nvPr>
            <p:ph type="title"/>
          </p:nvPr>
        </p:nvSpPr>
        <p:spPr/>
        <p:txBody>
          <a:bodyPr/>
          <a:lstStyle/>
          <a:p>
            <a:r>
              <a:rPr lang="sv-SE"/>
              <a:t>Senast dokumenterat</a:t>
            </a:r>
          </a:p>
        </p:txBody>
      </p:sp>
      <p:sp>
        <p:nvSpPr>
          <p:cNvPr id="3" name="Platshållare för sidfot 2">
            <a:extLst>
              <a:ext uri="{FF2B5EF4-FFF2-40B4-BE49-F238E27FC236}">
                <a16:creationId xmlns:a16="http://schemas.microsoft.com/office/drawing/2014/main" id="{B64E64B9-9B9E-47E5-A0F5-DD2C92B10DB3}"/>
              </a:ext>
            </a:extLst>
          </p:cNvPr>
          <p:cNvSpPr>
            <a:spLocks noGrp="1"/>
          </p:cNvSpPr>
          <p:nvPr>
            <p:ph type="ftr" sz="quarter" idx="15"/>
          </p:nvPr>
        </p:nvSpPr>
        <p:spPr/>
        <p:txBody>
          <a:bodyPr/>
          <a:lstStyle/>
          <a:p>
            <a:r>
              <a:rPr lang="en-GB"/>
              <a:t>Internal</a:t>
            </a:r>
          </a:p>
        </p:txBody>
      </p:sp>
      <p:sp>
        <p:nvSpPr>
          <p:cNvPr id="4" name="Platshållare för bildnummer 3">
            <a:extLst>
              <a:ext uri="{FF2B5EF4-FFF2-40B4-BE49-F238E27FC236}">
                <a16:creationId xmlns:a16="http://schemas.microsoft.com/office/drawing/2014/main" id="{02DB7CB7-0C93-4BC5-A4E4-AB90DBFAB0C9}"/>
              </a:ext>
            </a:extLst>
          </p:cNvPr>
          <p:cNvSpPr>
            <a:spLocks noGrp="1"/>
          </p:cNvSpPr>
          <p:nvPr>
            <p:ph type="sldNum" sz="quarter" idx="16"/>
          </p:nvPr>
        </p:nvSpPr>
        <p:spPr/>
        <p:txBody>
          <a:bodyPr/>
          <a:lstStyle/>
          <a:p>
            <a:fld id="{61E25E67-CBB9-434B-BBF7-0A5E970272B8}" type="slidenum">
              <a:rPr lang="en-GB" smtClean="0"/>
              <a:pPr/>
              <a:t>8</a:t>
            </a:fld>
            <a:endParaRPr lang="en-GB"/>
          </a:p>
        </p:txBody>
      </p:sp>
      <p:pic>
        <p:nvPicPr>
          <p:cNvPr id="6" name="Bildobjekt 5">
            <a:extLst>
              <a:ext uri="{FF2B5EF4-FFF2-40B4-BE49-F238E27FC236}">
                <a16:creationId xmlns:a16="http://schemas.microsoft.com/office/drawing/2014/main" id="{860A9542-9DBF-474D-B800-9A998E3623C1}"/>
              </a:ext>
            </a:extLst>
          </p:cNvPr>
          <p:cNvPicPr>
            <a:picLocks noChangeAspect="1"/>
          </p:cNvPicPr>
          <p:nvPr/>
        </p:nvPicPr>
        <p:blipFill>
          <a:blip r:embed="rId2"/>
          <a:stretch>
            <a:fillRect/>
          </a:stretch>
        </p:blipFill>
        <p:spPr>
          <a:xfrm>
            <a:off x="825221" y="632840"/>
            <a:ext cx="6429722" cy="2431785"/>
          </a:xfrm>
          <a:prstGeom prst="rect">
            <a:avLst/>
          </a:prstGeom>
          <a:effectLst>
            <a:outerShdw blurRad="50800" dist="38100" dir="2700000" algn="tl" rotWithShape="0">
              <a:prstClr val="black">
                <a:alpha val="40000"/>
              </a:prstClr>
            </a:outerShdw>
          </a:effectLst>
        </p:spPr>
      </p:pic>
      <p:sp>
        <p:nvSpPr>
          <p:cNvPr id="7" name="textruta 6">
            <a:extLst>
              <a:ext uri="{FF2B5EF4-FFF2-40B4-BE49-F238E27FC236}">
                <a16:creationId xmlns:a16="http://schemas.microsoft.com/office/drawing/2014/main" id="{B04BC0FA-A967-4C16-8677-56F3EE9EB737}"/>
              </a:ext>
            </a:extLst>
          </p:cNvPr>
          <p:cNvSpPr txBox="1"/>
          <p:nvPr/>
        </p:nvSpPr>
        <p:spPr>
          <a:xfrm>
            <a:off x="825221" y="3139889"/>
            <a:ext cx="5225956" cy="1089212"/>
          </a:xfrm>
          <a:prstGeom prst="rect">
            <a:avLst/>
          </a:prstGeom>
          <a:noFill/>
        </p:spPr>
        <p:txBody>
          <a:bodyPr wrap="square" rtlCol="0">
            <a:noAutofit/>
          </a:bodyPr>
          <a:lstStyle/>
          <a:p>
            <a:pPr marL="171450" indent="-171450" algn="l">
              <a:buFont typeface="Arial" panose="020B0604020202020204" pitchFamily="34" charset="0"/>
              <a:buChar char="•"/>
            </a:pPr>
            <a:r>
              <a:rPr lang="sv-SE" sz="1000"/>
              <a:t>När du klickar på ”Senast dokumenterat” i toppmenyn eller på hemskärmen </a:t>
            </a:r>
            <a:r>
              <a:rPr lang="sv-SE" sz="1000" u="sng"/>
              <a:t>får du en lista på patienter som du har markerat som </a:t>
            </a:r>
            <a:r>
              <a:rPr lang="sv-SE" sz="1000" b="1" u="sng"/>
              <a:t>”Mina patienter” </a:t>
            </a:r>
            <a:r>
              <a:rPr lang="sv-SE" sz="1000" u="sng"/>
              <a:t>och som du är behörig till med det dataurval du valt vid inloggningen. </a:t>
            </a:r>
          </a:p>
          <a:p>
            <a:pPr marL="171450" indent="-171450" algn="l">
              <a:buFont typeface="Arial" panose="020B0604020202020204" pitchFamily="34" charset="0"/>
              <a:buChar char="•"/>
            </a:pPr>
            <a:r>
              <a:rPr lang="sv-SE" sz="1000"/>
              <a:t>Det är förvalt ny dokumentation under </a:t>
            </a:r>
            <a:r>
              <a:rPr lang="sv-SE" sz="1000" u="sng"/>
              <a:t>senaste 7 dagarna. </a:t>
            </a:r>
            <a:r>
              <a:rPr lang="sv-SE" sz="1000"/>
              <a:t>Sortering är på förvalt på händelsedatum men du kan välja att sortera på dokumentationsdatum. </a:t>
            </a:r>
          </a:p>
          <a:p>
            <a:pPr marL="171450" indent="-171450" algn="l">
              <a:buFont typeface="Arial" panose="020B0604020202020204" pitchFamily="34" charset="0"/>
              <a:buChar char="•"/>
            </a:pPr>
            <a:r>
              <a:rPr lang="sv-SE" sz="1000"/>
              <a:t>Du kan också välja sorteringsordning efter stigande eller fallande datumordning. Är det registrering av en åtgärd så ser du om den är utförd eller ej utförd. </a:t>
            </a:r>
          </a:p>
          <a:p>
            <a:pPr marL="171450" indent="-171450" algn="l">
              <a:buFont typeface="Arial" panose="020B0604020202020204" pitchFamily="34" charset="0"/>
              <a:buChar char="•"/>
            </a:pPr>
            <a:r>
              <a:rPr lang="sv-SE" sz="1000"/>
              <a:t>Är det ICF dokumentation så ser du bedömningen. </a:t>
            </a:r>
          </a:p>
          <a:p>
            <a:pPr marL="171450" indent="-171450" algn="l">
              <a:buFont typeface="Arial" panose="020B0604020202020204" pitchFamily="34" charset="0"/>
              <a:buChar char="•"/>
            </a:pPr>
            <a:r>
              <a:rPr lang="sv-SE" sz="1000"/>
              <a:t>Klicka på den dokumentation som du vill läsa mer om</a:t>
            </a:r>
          </a:p>
        </p:txBody>
      </p:sp>
    </p:spTree>
    <p:extLst>
      <p:ext uri="{BB962C8B-B14F-4D97-AF65-F5344CB8AC3E}">
        <p14:creationId xmlns:p14="http://schemas.microsoft.com/office/powerpoint/2010/main" val="72068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A44C5210-CC80-4810-8221-178473A4C646}"/>
              </a:ext>
            </a:extLst>
          </p:cNvPr>
          <p:cNvPicPr>
            <a:picLocks noChangeAspect="1"/>
          </p:cNvPicPr>
          <p:nvPr/>
        </p:nvPicPr>
        <p:blipFill>
          <a:blip r:embed="rId3"/>
          <a:stretch>
            <a:fillRect/>
          </a:stretch>
        </p:blipFill>
        <p:spPr>
          <a:xfrm>
            <a:off x="584911" y="999571"/>
            <a:ext cx="3456424" cy="3144358"/>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a:xfrm>
            <a:off x="287339" y="231774"/>
            <a:ext cx="7524750" cy="1008063"/>
          </a:xfrm>
        </p:spPr>
        <p:txBody>
          <a:bodyPr anchor="t">
            <a:normAutofit/>
          </a:bodyPr>
          <a:lstStyle/>
          <a:p>
            <a:r>
              <a:rPr lang="sv-SE"/>
              <a:t>Personuppgifter</a:t>
            </a:r>
          </a:p>
        </p:txBody>
      </p:sp>
      <p:sp>
        <p:nvSpPr>
          <p:cNvPr id="5" name="Footer Placeholder 4">
            <a:extLst>
              <a:ext uri="{FF2B5EF4-FFF2-40B4-BE49-F238E27FC236}">
                <a16:creationId xmlns:a16="http://schemas.microsoft.com/office/drawing/2014/main" id="{E25FD232-912C-4FAB-B6A6-0F3354064BF6}"/>
              </a:ext>
            </a:extLst>
          </p:cNvPr>
          <p:cNvSpPr>
            <a:spLocks noGrp="1"/>
          </p:cNvSpPr>
          <p:nvPr>
            <p:ph type="ftr" sz="quarter" idx="11"/>
          </p:nvPr>
        </p:nvSpPr>
        <p:spPr>
          <a:xfrm>
            <a:off x="1030621" y="4889414"/>
            <a:ext cx="513396" cy="129382"/>
          </a:xfrm>
        </p:spPr>
        <p:txBody>
          <a:bodyPr wrap="none" anchor="ctr">
            <a:normAutofit/>
          </a:bodyPr>
          <a:lstStyle/>
          <a:p>
            <a:pPr>
              <a:spcAft>
                <a:spcPts val="600"/>
              </a:spcAft>
            </a:pPr>
            <a:r>
              <a:rPr lang="en-GB"/>
              <a:t>Internal</a:t>
            </a:r>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2"/>
          </p:nvPr>
        </p:nvSpPr>
        <p:spPr>
          <a:xfrm>
            <a:off x="8532687" y="4889414"/>
            <a:ext cx="316567" cy="129382"/>
          </a:xfrm>
        </p:spPr>
        <p:txBody>
          <a:bodyPr anchor="ctr">
            <a:normAutofit/>
          </a:bodyPr>
          <a:lstStyle/>
          <a:p>
            <a:pPr>
              <a:spcAft>
                <a:spcPts val="600"/>
              </a:spcAft>
            </a:pPr>
            <a:fld id="{61E25E67-CBB9-434B-BBF7-0A5E970272B8}" type="slidenum">
              <a:rPr lang="en-GB" smtClean="0"/>
              <a:pPr>
                <a:spcAft>
                  <a:spcPts val="600"/>
                </a:spcAft>
              </a:pPr>
              <a:t>9</a:t>
            </a:fld>
            <a:endParaRPr lang="en-GB"/>
          </a:p>
        </p:txBody>
      </p:sp>
      <p:sp>
        <p:nvSpPr>
          <p:cNvPr id="7" name="textruta 6">
            <a:extLst>
              <a:ext uri="{FF2B5EF4-FFF2-40B4-BE49-F238E27FC236}">
                <a16:creationId xmlns:a16="http://schemas.microsoft.com/office/drawing/2014/main" id="{9100E88E-0AA2-45AB-AE60-FAEEFC560A0D}"/>
              </a:ext>
            </a:extLst>
          </p:cNvPr>
          <p:cNvSpPr txBox="1"/>
          <p:nvPr/>
        </p:nvSpPr>
        <p:spPr>
          <a:xfrm>
            <a:off x="5188257" y="1343393"/>
            <a:ext cx="3241040" cy="2562977"/>
          </a:xfrm>
          <a:prstGeom prst="rect">
            <a:avLst/>
          </a:prstGeom>
          <a:noFill/>
        </p:spPr>
        <p:txBody>
          <a:bodyPr wrap="square" rtlCol="0">
            <a:noAutofit/>
          </a:bodyPr>
          <a:lstStyle/>
          <a:p>
            <a:pPr algn="l"/>
            <a:r>
              <a:rPr lang="sv-SE" sz="1200"/>
              <a:t>Du når patientens personuppgifter i patientmenyn. </a:t>
            </a:r>
          </a:p>
          <a:p>
            <a:pPr algn="l"/>
            <a:endParaRPr lang="sv-SE" sz="1200"/>
          </a:p>
          <a:p>
            <a:pPr algn="l"/>
            <a:r>
              <a:rPr lang="sv-SE" sz="1200"/>
              <a:t>I Personuppgifter finns fyra flikar: Person, Närstående, Kontakter och Övrig information. </a:t>
            </a:r>
          </a:p>
          <a:p>
            <a:pPr algn="l"/>
            <a:endParaRPr lang="sv-SE" sz="1200"/>
          </a:p>
          <a:p>
            <a:pPr algn="l"/>
            <a:r>
              <a:rPr lang="sv-SE" sz="1200"/>
              <a:t>Personuppgifterna på en person är gemensamma och används av Procapita, Lifecare HSL, Lifecare Handläggare och Lifecare Utförare. Uppgifter som läggs upp i någon av dessa system presenteras i alla system som nämns ovan. </a:t>
            </a:r>
          </a:p>
        </p:txBody>
      </p:sp>
      <p:sp>
        <p:nvSpPr>
          <p:cNvPr id="9" name="textruta 8">
            <a:extLst>
              <a:ext uri="{FF2B5EF4-FFF2-40B4-BE49-F238E27FC236}">
                <a16:creationId xmlns:a16="http://schemas.microsoft.com/office/drawing/2014/main" id="{A7476028-4CA4-432D-B059-FFD188281D8E}"/>
              </a:ext>
            </a:extLst>
          </p:cNvPr>
          <p:cNvSpPr txBox="1"/>
          <p:nvPr/>
        </p:nvSpPr>
        <p:spPr>
          <a:xfrm>
            <a:off x="4273857" y="910273"/>
            <a:ext cx="914400" cy="914400"/>
          </a:xfrm>
          <a:prstGeom prst="rect">
            <a:avLst/>
          </a:prstGeom>
          <a:noFill/>
        </p:spPr>
        <p:txBody>
          <a:bodyPr wrap="none" rtlCol="0">
            <a:noAutofit/>
          </a:bodyPr>
          <a:lstStyle/>
          <a:p>
            <a:pPr algn="l"/>
            <a:endParaRPr lang="sv-SE" err="1"/>
          </a:p>
        </p:txBody>
      </p:sp>
      <p:sp>
        <p:nvSpPr>
          <p:cNvPr id="11" name="Rektangel: rundade hörn 10">
            <a:extLst>
              <a:ext uri="{FF2B5EF4-FFF2-40B4-BE49-F238E27FC236}">
                <a16:creationId xmlns:a16="http://schemas.microsoft.com/office/drawing/2014/main" id="{5535A186-DD7F-41BD-AC7E-F9F509A2B20F}"/>
              </a:ext>
            </a:extLst>
          </p:cNvPr>
          <p:cNvSpPr/>
          <p:nvPr/>
        </p:nvSpPr>
        <p:spPr>
          <a:xfrm>
            <a:off x="1984132" y="1367473"/>
            <a:ext cx="2057203" cy="1851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5CFFCE3A-5D25-4726-89BD-FE2747ED2E7F}"/>
              </a:ext>
            </a:extLst>
          </p:cNvPr>
          <p:cNvSpPr/>
          <p:nvPr/>
        </p:nvSpPr>
        <p:spPr>
          <a:xfrm>
            <a:off x="493506" y="3996011"/>
            <a:ext cx="736600" cy="206195"/>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3" name="Rak pilkoppling 12">
            <a:extLst>
              <a:ext uri="{FF2B5EF4-FFF2-40B4-BE49-F238E27FC236}">
                <a16:creationId xmlns:a16="http://schemas.microsoft.com/office/drawing/2014/main" id="{C5D0E8E0-3C25-4F6D-9895-0A4661A7224B}"/>
              </a:ext>
            </a:extLst>
          </p:cNvPr>
          <p:cNvCxnSpPr>
            <a:cxnSpLocks/>
          </p:cNvCxnSpPr>
          <p:nvPr/>
        </p:nvCxnSpPr>
        <p:spPr>
          <a:xfrm>
            <a:off x="320645" y="1318384"/>
            <a:ext cx="262493" cy="175830"/>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933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Eng US"/>
</p:tagLst>
</file>

<file path=ppt/tags/tag2.xml><?xml version="1.0" encoding="utf-8"?>
<p:tagLst xmlns:a="http://schemas.openxmlformats.org/drawingml/2006/main" xmlns:r="http://schemas.openxmlformats.org/officeDocument/2006/relationships" xmlns:p="http://schemas.openxmlformats.org/presentationml/2006/main">
  <p:tag name="TAG_LANGUAGETEXTBOX" val="Eng US"/>
</p:tagLst>
</file>

<file path=ppt/tags/tag3.xml><?xml version="1.0" encoding="utf-8"?>
<p:tagLst xmlns:a="http://schemas.openxmlformats.org/drawingml/2006/main" xmlns:r="http://schemas.openxmlformats.org/officeDocument/2006/relationships" xmlns:p="http://schemas.openxmlformats.org/presentationml/2006/main">
  <p:tag name="TAG_LANGUAGETEXTBOX" val="Eng US"/>
</p:tagLst>
</file>

<file path=ppt/tags/tag4.xml><?xml version="1.0" encoding="utf-8"?>
<p:tagLst xmlns:a="http://schemas.openxmlformats.org/drawingml/2006/main" xmlns:r="http://schemas.openxmlformats.org/officeDocument/2006/relationships" xmlns:p="http://schemas.openxmlformats.org/presentationml/2006/main">
  <p:tag name="TAG_LANGUAGETEXTBOX" val="Eng US"/>
</p:tagLst>
</file>

<file path=ppt/tags/tag5.xml><?xml version="1.0" encoding="utf-8"?>
<p:tagLst xmlns:a="http://schemas.openxmlformats.org/drawingml/2006/main" xmlns:r="http://schemas.openxmlformats.org/officeDocument/2006/relationships" xmlns:p="http://schemas.openxmlformats.org/presentationml/2006/main">
  <p:tag name="TAG_LANGUAGETEXTBOX" val="Eng"/>
</p:tagLst>
</file>

<file path=ppt/theme/theme1.xml><?xml version="1.0" encoding="utf-8"?>
<a:theme xmlns:a="http://schemas.openxmlformats.org/drawingml/2006/main" name="Tietoevry">
  <a:themeElements>
    <a:clrScheme name="Titeto Every ny">
      <a:dk1>
        <a:sysClr val="windowText" lastClr="000000"/>
      </a:dk1>
      <a:lt1>
        <a:sysClr val="window" lastClr="FFFFFF"/>
      </a:lt1>
      <a:dk2>
        <a:srgbClr val="F7EAE4"/>
      </a:dk2>
      <a:lt2>
        <a:srgbClr val="B1B5CE"/>
      </a:lt2>
      <a:accent1>
        <a:srgbClr val="280071"/>
      </a:accent1>
      <a:accent2>
        <a:srgbClr val="F9423A"/>
      </a:accent2>
      <a:accent3>
        <a:srgbClr val="EACBBB"/>
      </a:accent3>
      <a:accent4>
        <a:srgbClr val="6E6259"/>
      </a:accent4>
      <a:accent5>
        <a:srgbClr val="26D07C"/>
      </a:accent5>
      <a:accent6>
        <a:srgbClr val="E9EC6B"/>
      </a:accent6>
      <a:hlink>
        <a:srgbClr val="000000"/>
      </a:hlink>
      <a:folHlink>
        <a:srgbClr val="000000"/>
      </a:folHlink>
    </a:clrScheme>
    <a:fontScheme name="TietoEvry -TietoSans">
      <a:majorFont>
        <a:latin typeface="Tietoevry Sans 1 Light"/>
        <a:ea typeface=""/>
        <a:cs typeface=""/>
      </a:majorFont>
      <a:minorFont>
        <a:latin typeface="Tietoevry Sans 1"/>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dirty="0" err="1" smtClean="0"/>
        </a:defPPr>
      </a:lstStyle>
    </a:txDef>
  </a:objectDefaults>
  <a:extraClrSchemeLst/>
  <a:custClrLst>
    <a:custClr name="Warm Gray">
      <a:srgbClr val="6E6259"/>
    </a:custClr>
    <a:custClr name="Warm Gray 90%">
      <a:srgbClr val="7B7168"/>
    </a:custClr>
    <a:custClr name="Warm Gray 80%">
      <a:srgbClr val="8B807C"/>
    </a:custClr>
    <a:custClr name="Warm Gray 70%">
      <a:srgbClr val="9C918C"/>
    </a:custClr>
    <a:custClr name="Warm Gray 60%">
      <a:srgbClr val="A9A09B"/>
    </a:custClr>
    <a:custClr name="Warm Gray 50%">
      <a:srgbClr val="B6B1AE"/>
    </a:custClr>
    <a:custClr name="Warm Gray 40%">
      <a:srgbClr val="C5C0BD"/>
    </a:custClr>
    <a:custClr name="Warm Gray 30%">
      <a:srgbClr val="D4D0CD"/>
    </a:custClr>
    <a:custClr name="Warm Gray 20%">
      <a:srgbClr val="E2E0DE"/>
    </a:custClr>
    <a:custClr name="Warm Gray 10%">
      <a:srgbClr val="F1EFED"/>
    </a:custClr>
    <a:custClr name="Hero Red">
      <a:srgbClr val="F9423A"/>
    </a:custClr>
    <a:custClr name="Maroon">
      <a:srgbClr val="64302F"/>
    </a:custClr>
    <a:custClr name="Peach">
      <a:srgbClr val="EACBBB"/>
    </a:custClr>
    <a:custClr name="Peach 40%">
      <a:srgbClr val="F7EAE4"/>
    </a:custClr>
    <a:custClr name="Peach 30%">
      <a:srgbClr val="FAF5F1"/>
    </a:custClr>
    <a:custClr name="Peach 20%">
      <a:srgbClr val="FCF8F5"/>
    </a:custClr>
    <a:custClr name="Peach 10%">
      <a:srgbClr val="FEFAF9"/>
    </a:custClr>
    <a:custClr name="White">
      <a:srgbClr val="FFFFFF"/>
    </a:custClr>
    <a:custClr name="CTA Yellow">
      <a:srgbClr val="E9EC6B"/>
    </a:custClr>
    <a:custClr name="Warm Gray 5%">
      <a:srgbClr val="F9F6F8"/>
    </a:custClr>
    <a:custClr name="Cool Gray">
      <a:srgbClr val="52565A"/>
    </a:custClr>
    <a:custClr name="Cool Gray 90%">
      <a:srgbClr val="63676A"/>
    </a:custClr>
    <a:custClr name="Cool Gray 80%">
      <a:srgbClr val="74787B"/>
    </a:custClr>
    <a:custClr name="Cool Gray 70%">
      <a:srgbClr val="86888B"/>
    </a:custClr>
    <a:custClr name="Cool Gray 60%">
      <a:srgbClr val="989A9C"/>
    </a:custClr>
    <a:custClr name="Cool Gray 50%">
      <a:srgbClr val="A9AAAC"/>
    </a:custClr>
    <a:custClr name="Cool Gray 40%">
      <a:srgbClr val="CBCCCD"/>
    </a:custClr>
    <a:custClr name="Cool Gray 30%">
      <a:srgbClr val="D4D5D5"/>
    </a:custClr>
    <a:custClr name="Cool Gray 20%">
      <a:srgbClr val="DDDDDE"/>
    </a:custClr>
    <a:custClr name="Cool Gray 10%">
      <a:srgbClr val="EDEEEE"/>
    </a:custClr>
    <a:custClr name="Black">
      <a:srgbClr val="000000"/>
    </a:custClr>
    <a:custClr name="Dark Blue">
      <a:srgbClr val="0C1D48"/>
    </a:custClr>
    <a:custClr name="Hero Blue">
      <a:srgbClr val="280071"/>
    </a:custClr>
    <a:custClr name="Violet">
      <a:srgbClr val="B1B5CE"/>
    </a:custClr>
    <a:custClr name="Violet 40%">
      <a:srgbClr val="E0E1EB"/>
    </a:custClr>
    <a:custClr name="Violet 30%">
      <a:srgbClr val="E7E9F0"/>
    </a:custClr>
    <a:custClr name="Violet 20%">
      <a:srgbClr val="EFF1F5"/>
    </a:custClr>
    <a:custClr name="Violet 10%">
      <a:srgbClr val="F8F7FF"/>
    </a:custClr>
    <a:custClr name="CTA Green">
      <a:srgbClr val="26D07C"/>
    </a:custClr>
    <a:custClr name="Cool Gray 5%">
      <a:srgbClr val="F6F6F8"/>
    </a:custClr>
  </a:custClrLst>
  <a:extLst>
    <a:ext uri="{05A4C25C-085E-4340-85A3-A5531E510DB2}">
      <thm15:themeFamily xmlns:thm15="http://schemas.microsoft.com/office/thememl/2012/main" name="Tietoevry.potx" id="{2625EFCC-9119-43EB-8D1B-1C05A195E5E9}" vid="{61D45C91-BDE6-4477-8119-BC5405FBA1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arm Gray">
      <a:srgbClr val="6E6259"/>
    </a:custClr>
    <a:custClr name="Warm Gray 90%">
      <a:srgbClr val="7B7168"/>
    </a:custClr>
    <a:custClr name="Warm Gray 80%">
      <a:srgbClr val="8B807C"/>
    </a:custClr>
    <a:custClr name="Warm Gray 70%">
      <a:srgbClr val="9C918C"/>
    </a:custClr>
    <a:custClr name="Warm Gray 60%">
      <a:srgbClr val="A9A09B"/>
    </a:custClr>
    <a:custClr name="Warm Gray 50%">
      <a:srgbClr val="B6B1AE"/>
    </a:custClr>
    <a:custClr name="Warm Gray 40%">
      <a:srgbClr val="C5C0BD"/>
    </a:custClr>
    <a:custClr name="Warm Gray 30%">
      <a:srgbClr val="D4D0CD"/>
    </a:custClr>
    <a:custClr name="Warm Gray 20%">
      <a:srgbClr val="E2E0DE"/>
    </a:custClr>
    <a:custClr name="Warm Gray 10%">
      <a:srgbClr val="F1EFED"/>
    </a:custClr>
    <a:custClr name="Hero Red">
      <a:srgbClr val="F9423A"/>
    </a:custClr>
    <a:custClr name="Maroon">
      <a:srgbClr val="64302F"/>
    </a:custClr>
    <a:custClr name="Peach">
      <a:srgbClr val="EACBBB"/>
    </a:custClr>
    <a:custClr name="Peach 40%">
      <a:srgbClr val="F7EAE4"/>
    </a:custClr>
    <a:custClr name="Peach 30%">
      <a:srgbClr val="FAF5F1"/>
    </a:custClr>
    <a:custClr name="Peach 20%">
      <a:srgbClr val="FCF8F5"/>
    </a:custClr>
    <a:custClr name="Peach 10%">
      <a:srgbClr val="FEFAF9"/>
    </a:custClr>
    <a:custClr name="White">
      <a:srgbClr val="FFFFFF"/>
    </a:custClr>
    <a:custClr name="CTA Yellow">
      <a:srgbClr val="E9EC6B"/>
    </a:custClr>
    <a:custClr name="Warm Gray 5%">
      <a:srgbClr val="F9F6F8"/>
    </a:custClr>
    <a:custClr name="Cool Gray">
      <a:srgbClr val="52565A"/>
    </a:custClr>
    <a:custClr name="Cool Gray 90%">
      <a:srgbClr val="63676A"/>
    </a:custClr>
    <a:custClr name="Cool Gray 80%">
      <a:srgbClr val="74787B"/>
    </a:custClr>
    <a:custClr name="Cool Gray 70%">
      <a:srgbClr val="86888B"/>
    </a:custClr>
    <a:custClr name="Cool Gray 60%">
      <a:srgbClr val="989A9C"/>
    </a:custClr>
    <a:custClr name="Cool Gray 50%">
      <a:srgbClr val="A9AAAC"/>
    </a:custClr>
    <a:custClr name="Cool Gray 40%">
      <a:srgbClr val="CBCCCD"/>
    </a:custClr>
    <a:custClr name="Cool Gray 30%">
      <a:srgbClr val="D4D5D5"/>
    </a:custClr>
    <a:custClr name="Cool Gray 20%">
      <a:srgbClr val="DDDDDE"/>
    </a:custClr>
    <a:custClr name="Cool Gray 10%">
      <a:srgbClr val="EDEEEE"/>
    </a:custClr>
    <a:custClr name="Black">
      <a:srgbClr val="000000"/>
    </a:custClr>
    <a:custClr name="Dark Blue">
      <a:srgbClr val="0C1D48"/>
    </a:custClr>
    <a:custClr name="Hero Blue">
      <a:srgbClr val="280071"/>
    </a:custClr>
    <a:custClr name="Violet">
      <a:srgbClr val="B1B5CE"/>
    </a:custClr>
    <a:custClr name="Violet 40%">
      <a:srgbClr val="E0E1EB"/>
    </a:custClr>
    <a:custClr name="Violet 30%">
      <a:srgbClr val="E7E9F0"/>
    </a:custClr>
    <a:custClr name="Violet 20%">
      <a:srgbClr val="EFF1F5"/>
    </a:custClr>
    <a:custClr name="Violet 10%">
      <a:srgbClr val="F8F7FF"/>
    </a:custClr>
    <a:custClr name="CTA Green">
      <a:srgbClr val="26D07C"/>
    </a:custClr>
    <a:custClr name="Cool Gray 5%">
      <a:srgbClr val="F6F6F8"/>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arm Gray">
      <a:srgbClr val="6E6259"/>
    </a:custClr>
    <a:custClr name="Warm Gray 90%">
      <a:srgbClr val="7B7168"/>
    </a:custClr>
    <a:custClr name="Warm Gray 80%">
      <a:srgbClr val="8B807C"/>
    </a:custClr>
    <a:custClr name="Warm Gray 70%">
      <a:srgbClr val="9C918C"/>
    </a:custClr>
    <a:custClr name="Warm Gray 60%">
      <a:srgbClr val="A9A09B"/>
    </a:custClr>
    <a:custClr name="Warm Gray 50%">
      <a:srgbClr val="B6B1AE"/>
    </a:custClr>
    <a:custClr name="Warm Gray 40%">
      <a:srgbClr val="C5C0BD"/>
    </a:custClr>
    <a:custClr name="Warm Gray 30%">
      <a:srgbClr val="D4D0CD"/>
    </a:custClr>
    <a:custClr name="Warm Gray 20%">
      <a:srgbClr val="E2E0DE"/>
    </a:custClr>
    <a:custClr name="Warm Gray 10%">
      <a:srgbClr val="F1EFED"/>
    </a:custClr>
    <a:custClr name="Hero Red">
      <a:srgbClr val="F9423A"/>
    </a:custClr>
    <a:custClr name="Maroon">
      <a:srgbClr val="64302F"/>
    </a:custClr>
    <a:custClr name="Peach">
      <a:srgbClr val="EACBBB"/>
    </a:custClr>
    <a:custClr name="Peach 40%">
      <a:srgbClr val="F7EAE4"/>
    </a:custClr>
    <a:custClr name="Peach 30%">
      <a:srgbClr val="FAF5F1"/>
    </a:custClr>
    <a:custClr name="Peach 20%">
      <a:srgbClr val="FCF8F5"/>
    </a:custClr>
    <a:custClr name="Peach 10%">
      <a:srgbClr val="FEFAF9"/>
    </a:custClr>
    <a:custClr name="White">
      <a:srgbClr val="FFFFFF"/>
    </a:custClr>
    <a:custClr name="CTA Yellow">
      <a:srgbClr val="E9EC6B"/>
    </a:custClr>
    <a:custClr name="Warm Gray 5%">
      <a:srgbClr val="F9F6F8"/>
    </a:custClr>
    <a:custClr name="Cool Gray">
      <a:srgbClr val="52565A"/>
    </a:custClr>
    <a:custClr name="Cool Gray 90%">
      <a:srgbClr val="63676A"/>
    </a:custClr>
    <a:custClr name="Cool Gray 80%">
      <a:srgbClr val="74787B"/>
    </a:custClr>
    <a:custClr name="Cool Gray 70%">
      <a:srgbClr val="86888B"/>
    </a:custClr>
    <a:custClr name="Cool Gray 60%">
      <a:srgbClr val="989A9C"/>
    </a:custClr>
    <a:custClr name="Cool Gray 50%">
      <a:srgbClr val="A9AAAC"/>
    </a:custClr>
    <a:custClr name="Cool Gray 40%">
      <a:srgbClr val="CBCCCD"/>
    </a:custClr>
    <a:custClr name="Cool Gray 30%">
      <a:srgbClr val="D4D5D5"/>
    </a:custClr>
    <a:custClr name="Cool Gray 20%">
      <a:srgbClr val="DDDDDE"/>
    </a:custClr>
    <a:custClr name="Cool Gray 10%">
      <a:srgbClr val="EDEEEE"/>
    </a:custClr>
    <a:custClr name="Black">
      <a:srgbClr val="000000"/>
    </a:custClr>
    <a:custClr name="Dark Blue">
      <a:srgbClr val="0C1D48"/>
    </a:custClr>
    <a:custClr name="Hero Blue">
      <a:srgbClr val="280071"/>
    </a:custClr>
    <a:custClr name="Violet">
      <a:srgbClr val="B1B5CE"/>
    </a:custClr>
    <a:custClr name="Violet 40%">
      <a:srgbClr val="E0E1EB"/>
    </a:custClr>
    <a:custClr name="Violet 30%">
      <a:srgbClr val="E7E9F0"/>
    </a:custClr>
    <a:custClr name="Violet 20%">
      <a:srgbClr val="EFF1F5"/>
    </a:custClr>
    <a:custClr name="Violet 10%">
      <a:srgbClr val="F8F7FF"/>
    </a:custClr>
    <a:custClr name="CTA Green">
      <a:srgbClr val="26D07C"/>
    </a:custClr>
    <a:custClr name="Cool Gray 5%">
      <a:srgbClr val="F6F6F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C863FC7FAB28F4F8CF47CAA6F416CA5" ma:contentTypeVersion="12" ma:contentTypeDescription="Skapa ett nytt dokument." ma:contentTypeScope="" ma:versionID="c71737831f06de13ba85d919926b2dfc">
  <xsd:schema xmlns:xsd="http://www.w3.org/2001/XMLSchema" xmlns:xs="http://www.w3.org/2001/XMLSchema" xmlns:p="http://schemas.microsoft.com/office/2006/metadata/properties" xmlns:ns2="5a9eeb89-be3b-41e7-b268-962f12de8571" xmlns:ns3="cdc75f98-e3de-424e-a2b2-036245501fdd" targetNamespace="http://schemas.microsoft.com/office/2006/metadata/properties" ma:root="true" ma:fieldsID="061663b605ea2568433055a67389a7ee" ns2:_="" ns3:_="">
    <xsd:import namespace="5a9eeb89-be3b-41e7-b268-962f12de8571"/>
    <xsd:import namespace="cdc75f98-e3de-424e-a2b2-036245501f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eeb89-be3b-41e7-b268-962f12de85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c75f98-e3de-424e-a2b2-036245501fdd"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CA40AA-F54E-465A-840C-33BB1A6522F7}">
  <ds:schemaRefs>
    <ds:schemaRef ds:uri="http://schemas.microsoft.com/sharepoint/v3/contenttype/forms"/>
  </ds:schemaRefs>
</ds:datastoreItem>
</file>

<file path=customXml/itemProps2.xml><?xml version="1.0" encoding="utf-8"?>
<ds:datastoreItem xmlns:ds="http://schemas.openxmlformats.org/officeDocument/2006/customXml" ds:itemID="{01D93587-803F-4B9C-864B-38961F2122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eeb89-be3b-41e7-b268-962f12de8571"/>
    <ds:schemaRef ds:uri="cdc75f98-e3de-424e-a2b2-036245501f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5B45AA-6A43-4DF0-96C8-109E314B9A2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a9eeb89-be3b-41e7-b268-962f12de8571"/>
    <ds:schemaRef ds:uri="http://purl.org/dc/elements/1.1/"/>
    <ds:schemaRef ds:uri="http://schemas.microsoft.com/office/2006/metadata/properties"/>
    <ds:schemaRef ds:uri="cdc75f98-e3de-424e-a2b2-036245501fd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Tietoevry template</Template>
  <TotalTime>0</TotalTime>
  <Words>3411</Words>
  <Application>Microsoft Office PowerPoint</Application>
  <PresentationFormat>Bildspel på skärmen (16:9)</PresentationFormat>
  <Paragraphs>362</Paragraphs>
  <Slides>35</Slides>
  <Notes>28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35</vt:i4>
      </vt:variant>
    </vt:vector>
  </HeadingPairs>
  <TitlesOfParts>
    <vt:vector size="40" baseType="lpstr">
      <vt:lpstr>Arial</vt:lpstr>
      <vt:lpstr>Calibri</vt:lpstr>
      <vt:lpstr>Tietoevry Sans 1</vt:lpstr>
      <vt:lpstr>Tietoevry Sans 1 Light</vt:lpstr>
      <vt:lpstr>Tietoevry</vt:lpstr>
      <vt:lpstr>Utbildningsmaterial</vt:lpstr>
      <vt:lpstr>Kort om Lifecare HSL  Lifecare HSL är avsedd att användas för journalföring inom hälso- och sjukvård av legitimerad personal i kommuner i Sverige. Programvaran ger stöd för utredning och behandlingsplanering i patientens vårdprocess. I Lifecare HSL arbetar man metodiskt enligt processmodell som beskrivs i Nationell Informationsstruktur (NI):     Du behöver även kunskap om:  - ICF (International Classification of Functioning, Disability and Health) - KVÅ (Klassifikation av vårdåtgärder inom hälso- och sjukvården)  Se vidare på Socialstyrelsen utbildningsportal för att lära mera!    </vt:lpstr>
      <vt:lpstr>Hemskärm</vt:lpstr>
      <vt:lpstr>Hemskärm: Din inloggning och dataurval </vt:lpstr>
      <vt:lpstr>Navigering via toppmeny</vt:lpstr>
      <vt:lpstr>Mina patienter</vt:lpstr>
      <vt:lpstr>Sök patient</vt:lpstr>
      <vt:lpstr>Senast dokumenterat</vt:lpstr>
      <vt:lpstr>Personuppgifter</vt:lpstr>
      <vt:lpstr>Översikt vårdprocess </vt:lpstr>
      <vt:lpstr>Hälsoplan  I Patientmeny har du översiktsbilden Hälsoplan med vårdprocess, utrednings- och behandlingsplaner. </vt:lpstr>
      <vt:lpstr>Skapa vårdbegäran (1 av 2)  </vt:lpstr>
      <vt:lpstr>Skapa vårdbegäran (2 av 2)</vt:lpstr>
      <vt:lpstr>Vårdbegäran, Gör ställningstagande</vt:lpstr>
      <vt:lpstr>Planera utredande åtgärder</vt:lpstr>
      <vt:lpstr>Bedömningsverktyg</vt:lpstr>
      <vt:lpstr>Bedöma behov av behandlande åtgärder</vt:lpstr>
      <vt:lpstr>Fortsättning: Bedöma behov av behandlande åtgärder</vt:lpstr>
      <vt:lpstr>Planera behandlande åtgärder</vt:lpstr>
      <vt:lpstr>HSL-uppdrag  </vt:lpstr>
      <vt:lpstr>Följa upp behandlingsplan</vt:lpstr>
      <vt:lpstr>Följa upp behandlande åtgärd</vt:lpstr>
      <vt:lpstr>Avsluta behandlande åtgärd</vt:lpstr>
      <vt:lpstr>Utföra utredande/behandlande åtgärder i Att göra (kalendern) via Patientmeny</vt:lpstr>
      <vt:lpstr>Tagga uppgifter i Att göra (kalender) </vt:lpstr>
      <vt:lpstr>Tillåt avvikande planering på en åtgärd = tidsfönster  Du får nedanstående val i detaljplaneringen på åtgärden: </vt:lpstr>
      <vt:lpstr>Lägga till Övrig aktivitet (ej journalanteckning) i Att göra</vt:lpstr>
      <vt:lpstr>Utföra oplanerad åtgärd </vt:lpstr>
      <vt:lpstr>Lägga till samtycke</vt:lpstr>
      <vt:lpstr>Infoga dokument</vt:lpstr>
      <vt:lpstr>ICF-dokumentation</vt:lpstr>
      <vt:lpstr>Utföra utredande/behandlande åtgärder i Att göra</vt:lpstr>
      <vt:lpstr>Att Göra kopplat till din dataurvalsgrupp </vt:lpstr>
      <vt:lpstr>Annan dokumentation (inkl. uppmärksamhetsinformation)</vt:lpstr>
      <vt:lpstr>Vill du veta mer om Lifecare HSL?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Utbildningsmaterial</dc:title>
  <dc:creator>Åsa Holmqvist</dc:creator>
  <cp:lastModifiedBy>Maria Strende</cp:lastModifiedBy>
  <cp:revision>1</cp:revision>
  <dcterms:created xsi:type="dcterms:W3CDTF">2022-03-25T09:20:33Z</dcterms:created>
  <dcterms:modified xsi:type="dcterms:W3CDTF">2022-12-12T09:22:53Z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0x010100CC863FC7FAB28F4F8CF47CAA6F416CA5</vt:lpwstr>
  </property>
</Properties>
</file>