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117"/>
    <a:srgbClr val="77ADD2"/>
    <a:srgbClr val="8E8312"/>
    <a:srgbClr val="F0EDDA"/>
    <a:srgbClr val="E2512B"/>
    <a:srgbClr val="C8B677"/>
    <a:srgbClr val="F25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0" autoAdjust="0"/>
    <p:restoredTop sz="94668" autoAdjust="0"/>
  </p:normalViewPr>
  <p:slideViewPr>
    <p:cSldViewPr snapToGrid="0" snapToObjects="1"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6019800" cy="6857132"/>
          </a:xfrm>
          <a:prstGeom prst="rect">
            <a:avLst/>
          </a:pr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24051" y="0"/>
            <a:ext cx="3659798" cy="68580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25" name="Bildobjekt 24" descr="tibro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49844" y="2810934"/>
            <a:ext cx="2986735" cy="866476"/>
          </a:xfrm>
          <a:prstGeom prst="rect">
            <a:avLst/>
          </a:prstGeom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33400" y="1600200"/>
            <a:ext cx="8077200" cy="42545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7" name="Bildobjekt 6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pic>
        <p:nvPicPr>
          <p:cNvPr id="5" name="Bildobjekt 4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6019800" cy="6857132"/>
          </a:xfrm>
          <a:prstGeom prst="rect">
            <a:avLst/>
          </a:pr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24051" y="0"/>
            <a:ext cx="3659798" cy="68580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objekt 24" descr="tibrologo.png"/>
          <p:cNvPicPr>
            <a:picLocks noChangeAspect="1"/>
          </p:cNvPicPr>
          <p:nvPr userDrawn="1"/>
        </p:nvPicPr>
        <p:blipFill>
          <a:blip r:embed="rId3"/>
          <a:srcRect r="69124"/>
          <a:stretch>
            <a:fillRect/>
          </a:stretch>
        </p:blipFill>
        <p:spPr>
          <a:xfrm>
            <a:off x="5334000" y="2810934"/>
            <a:ext cx="939800" cy="866476"/>
          </a:xfrm>
          <a:prstGeom prst="rect">
            <a:avLst/>
          </a:prstGeom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textruta 11"/>
          <p:cNvSpPr txBox="1"/>
          <p:nvPr userDrawn="1"/>
        </p:nvSpPr>
        <p:spPr>
          <a:xfrm>
            <a:off x="5334000" y="2827592"/>
            <a:ext cx="3069223" cy="93871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sv-SE" sz="6100" b="1" i="0" u="none" dirty="0" smtClean="0">
                <a:latin typeface="Akagi-Bold"/>
                <a:cs typeface="Akagi-Bold"/>
              </a:rPr>
              <a:t>Tack!</a:t>
            </a:r>
            <a:endParaRPr lang="sv-SE" sz="6100" b="1" i="0" u="none" dirty="0">
              <a:latin typeface="Akagi-Bold"/>
              <a:cs typeface="Akagi-Bold"/>
            </a:endParaRPr>
          </a:p>
        </p:txBody>
      </p:sp>
      <p:pic>
        <p:nvPicPr>
          <p:cNvPr id="11" name="Bildobjekt 10" descr="tibro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2869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2pPr>
            <a:lvl3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3pPr>
            <a:lvl4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2"/>
          </p:nvPr>
        </p:nvSpPr>
        <p:spPr>
          <a:xfrm>
            <a:off x="457200" y="2921000"/>
            <a:ext cx="33528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4083050" y="2921000"/>
            <a:ext cx="38735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9" name="Frihandsfigur 8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kagi-Bold"/>
                <a:cs typeface="Akagi-Bold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kagi-Book"/>
                <a:cs typeface="Akagi-Book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kagi-Book"/>
                <a:cs typeface="Akagi-Book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kagi-Book"/>
                <a:cs typeface="Akagi-Book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2" name="Frihandsfigur 11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2" name="Frihandsfigur 11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 9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</a:t>
            </a:r>
            <a:r>
              <a:rPr lang="sv-SE" dirty="0" err="1" smtClean="0"/>
              <a:t>formaatt</a:t>
            </a:r>
            <a:r>
              <a:rPr lang="sv-SE" dirty="0" smtClean="0"/>
              <a:t> ändra 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5657-0CE1-C548-8DD0-524700D2425E}" type="datetimeFigureOut">
              <a:rPr lang="sv-SE" smtClean="0"/>
              <a:pPr/>
              <a:t>2013-04-03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1" r:id="rId4"/>
    <p:sldLayoutId id="2147483660" r:id="rId5"/>
    <p:sldLayoutId id="2147483662" r:id="rId6"/>
    <p:sldLayoutId id="2147483669" r:id="rId7"/>
    <p:sldLayoutId id="2147483652" r:id="rId8"/>
    <p:sldLayoutId id="2147483663" r:id="rId9"/>
    <p:sldLayoutId id="2147483664" r:id="rId10"/>
    <p:sldLayoutId id="2147483665" r:id="rId11"/>
    <p:sldLayoutId id="2147483654" r:id="rId12"/>
    <p:sldLayoutId id="2147483655" r:id="rId13"/>
    <p:sldLayoutId id="2147483668" r:id="rId14"/>
    <p:sldLayoutId id="2147483666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Akagi-Bold"/>
          <a:ea typeface="+mj-ea"/>
          <a:cs typeface="Akagi-Bold"/>
        </a:defRPr>
      </a:lvl1pPr>
    </p:titleStyle>
    <p:bodyStyle>
      <a:lvl1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7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1pPr>
      <a:lvl2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8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2pPr>
      <a:lvl3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9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3pPr>
      <a:lvl4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20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4pPr>
      <a:lvl5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7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81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81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64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6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34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197721"/>
      </p:ext>
    </p:extLst>
  </p:cSld>
  <p:clrMapOvr>
    <a:masterClrMapping/>
  </p:clrMapOvr>
</p:sld>
</file>

<file path=ppt/theme/theme1.xml><?xml version="1.0" encoding="utf-8"?>
<a:theme xmlns:a="http://schemas.openxmlformats.org/drawingml/2006/main" name="Tibro-arial-21mar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Tibro-arial-21mar2013</Template>
  <TotalTime>1</TotalTime>
  <Words>0</Words>
  <Application>Microsoft Office PowerPoint</Application>
  <PresentationFormat>Bildspel på skärmen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Tibro-arial-21mar2013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Tibro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von Brömsen</dc:creator>
  <cp:lastModifiedBy>Christina von Brömsen</cp:lastModifiedBy>
  <cp:revision>1</cp:revision>
  <dcterms:created xsi:type="dcterms:W3CDTF">2013-04-03T07:30:26Z</dcterms:created>
  <dcterms:modified xsi:type="dcterms:W3CDTF">2013-04-03T07:32:15Z</dcterms:modified>
</cp:coreProperties>
</file>