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307"/>
    <a:srgbClr val="FF6600"/>
    <a:srgbClr val="A94D0F"/>
    <a:srgbClr val="FBFF4B"/>
    <a:srgbClr val="660066"/>
    <a:srgbClr val="9468B8"/>
    <a:srgbClr val="000000"/>
    <a:srgbClr val="D7797B"/>
    <a:srgbClr val="F07F6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19810173731598"/>
          <c:y val="0.11080702594847879"/>
          <c:w val="0.57370831131107569"/>
          <c:h val="0.9013623955385105"/>
        </c:manualLayout>
      </c:layout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Årsklocka för SAM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94-4155-AB78-CBECB63F677C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94-4155-AB78-CBECB63F677C}"/>
              </c:ext>
            </c:extLst>
          </c:dPt>
          <c:dPt>
            <c:idx val="2"/>
            <c:bubble3D val="0"/>
            <c:spPr>
              <a:solidFill>
                <a:srgbClr val="9468B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94-4155-AB78-CBECB63F677C}"/>
              </c:ext>
            </c:extLst>
          </c:dPt>
          <c:dPt>
            <c:idx val="3"/>
            <c:bubble3D val="0"/>
            <c:spPr>
              <a:solidFill>
                <a:srgbClr val="FBFF4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94-4155-AB78-CBECB63F677C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94-4155-AB78-CBECB63F677C}"/>
              </c:ext>
            </c:extLst>
          </c:dPt>
          <c:dPt>
            <c:idx val="5"/>
            <c:bubble3D val="0"/>
            <c:spPr>
              <a:solidFill>
                <a:srgbClr val="D77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94-4155-AB78-CBECB63F67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094-4155-AB78-CBECB63F677C}"/>
              </c:ext>
            </c:extLst>
          </c:dPt>
          <c:dPt>
            <c:idx val="7"/>
            <c:bubble3D val="0"/>
            <c:spPr>
              <a:solidFill>
                <a:srgbClr val="F9A30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094-4155-AB78-CBECB63F677C}"/>
              </c:ext>
            </c:extLst>
          </c:dPt>
          <c:dPt>
            <c:idx val="8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094-4155-AB78-CBECB63F677C}"/>
              </c:ext>
            </c:extLst>
          </c:dPt>
          <c:dPt>
            <c:idx val="9"/>
            <c:bubble3D val="0"/>
            <c:spPr>
              <a:solidFill>
                <a:srgbClr val="A94D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094-4155-AB78-CBECB63F677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094-4155-AB78-CBECB63F677C}"/>
              </c:ext>
            </c:extLst>
          </c:dPt>
          <c:dPt>
            <c:idx val="1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094-4155-AB78-CBECB63F677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Januari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094-4155-AB78-CBECB63F677C}"/>
                </c:ext>
              </c:extLst>
            </c:dLbl>
            <c:dLbl>
              <c:idx val="1"/>
              <c:layout>
                <c:manualLayout>
                  <c:x val="4.4392524997884427E-3"/>
                  <c:y val="7.674345493897762E-3"/>
                </c:manualLayout>
              </c:layout>
              <c:tx>
                <c:rich>
                  <a:bodyPr/>
                  <a:lstStyle/>
                  <a:p>
                    <a:fld id="{55661EC9-A016-40D2-8B14-10482EBEDCA6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94-4155-AB78-CBECB63F677C}"/>
                </c:ext>
              </c:extLst>
            </c:dLbl>
            <c:dLbl>
              <c:idx val="2"/>
              <c:layout>
                <c:manualLayout>
                  <c:x val="6.658878749682704E-3"/>
                  <c:y val="5.7557591204233215E-3"/>
                </c:manualLayout>
              </c:layout>
              <c:tx>
                <c:rich>
                  <a:bodyPr/>
                  <a:lstStyle/>
                  <a:p>
                    <a:fld id="{3CCA5645-E3E3-4525-AF30-8B02BFB11AAF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094-4155-AB78-CBECB63F677C}"/>
                </c:ext>
              </c:extLst>
            </c:dLbl>
            <c:dLbl>
              <c:idx val="3"/>
              <c:layout>
                <c:manualLayout>
                  <c:x val="7.768691874629835E-3"/>
                  <c:y val="-9.5929318673721332E-3"/>
                </c:manualLayout>
              </c:layout>
              <c:tx>
                <c:rich>
                  <a:bodyPr/>
                  <a:lstStyle/>
                  <a:p>
                    <a:fld id="{42D97E73-114A-4119-9070-04AA6B65914B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094-4155-AB78-CBECB63F677C}"/>
                </c:ext>
              </c:extLst>
            </c:dLbl>
            <c:dLbl>
              <c:idx val="4"/>
              <c:layout>
                <c:manualLayout>
                  <c:x val="1.1098131249470495E-3"/>
                  <c:y val="-1.5348690987795524E-2"/>
                </c:manualLayout>
              </c:layout>
              <c:tx>
                <c:rich>
                  <a:bodyPr/>
                  <a:lstStyle/>
                  <a:p>
                    <a:fld id="{8E4CB9D7-A0BE-4656-9D42-B3510FA71476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094-4155-AB78-CBECB63F677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854EDE1-11DA-4171-8BD9-2378FBD92A94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094-4155-AB78-CBECB63F677C}"/>
                </c:ext>
              </c:extLst>
            </c:dLbl>
            <c:dLbl>
              <c:idx val="6"/>
              <c:layout>
                <c:manualLayout>
                  <c:x val="0"/>
                  <c:y val="3.875968992248062E-3"/>
                </c:manualLayout>
              </c:layout>
              <c:tx>
                <c:rich>
                  <a:bodyPr/>
                  <a:lstStyle/>
                  <a:p>
                    <a:fld id="{BF50CDB6-2B73-4BD9-A819-1F39719ADA7C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094-4155-AB78-CBECB63F677C}"/>
                </c:ext>
              </c:extLst>
            </c:dLbl>
            <c:dLbl>
              <c:idx val="7"/>
              <c:layout>
                <c:manualLayout>
                  <c:x val="-5.5607401154626141E-3"/>
                  <c:y val="-3.9147286821705424E-3"/>
                </c:manualLayout>
              </c:layout>
              <c:tx>
                <c:rich>
                  <a:bodyPr/>
                  <a:lstStyle/>
                  <a:p>
                    <a:fld id="{E3BC0BB6-5842-495D-BD98-72B7718FDF62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094-4155-AB78-CBECB63F677C}"/>
                </c:ext>
              </c:extLst>
            </c:dLbl>
            <c:dLbl>
              <c:idx val="8"/>
              <c:layout>
                <c:manualLayout>
                  <c:x val="5.5684570322947708E-4"/>
                  <c:y val="-1.93790819752189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309E75-809F-4FA7-9F77-DADF73DC8E3F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defRPr>
                      </a:pPr>
                      <a:t>[KATEGORINAMN]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589931457993926E-2"/>
                      <c:h val="4.18798449612403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094-4155-AB78-CBECB63F677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0CA0CC7-497A-4535-8D11-94BF2AE5DB87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094-4155-AB78-CBECB63F677C}"/>
                </c:ext>
              </c:extLst>
            </c:dLbl>
            <c:dLbl>
              <c:idx val="10"/>
              <c:layout>
                <c:manualLayout>
                  <c:x val="5.5490656247356137E-3"/>
                  <c:y val="-9.5929318673722026E-3"/>
                </c:manualLayout>
              </c:layout>
              <c:tx>
                <c:rich>
                  <a:bodyPr/>
                  <a:lstStyle/>
                  <a:p>
                    <a:fld id="{5FC7EADB-513B-4456-8D7F-3D71EC53EEFD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094-4155-AB78-CBECB63F677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D3E8669-C473-4991-A479-C3F0F7141BBC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endParaRPr lang="sv-SE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5094-4155-AB78-CBECB63F67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094-4155-AB78-CBECB63F6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49981-BB97-4FE9-B983-F3C10D39F8A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2275137-9939-459D-89A2-8F24FA24FF0D}">
      <dgm:prSet phldrT="[Text]" custT="1"/>
      <dgm:spPr/>
      <dgm:t>
        <a:bodyPr/>
        <a:lstStyle/>
        <a:p>
          <a:r>
            <a:rPr lang="sv-SE" sz="1400" b="1" dirty="0"/>
            <a:t>UNDERSÖKNING</a:t>
          </a:r>
        </a:p>
        <a:p>
          <a:r>
            <a:rPr lang="sv-SE" sz="800" b="0" dirty="0"/>
            <a:t>Löpande under året</a:t>
          </a:r>
          <a:r>
            <a:rPr lang="sv-SE" sz="800" b="1" dirty="0"/>
            <a:t>     </a:t>
          </a:r>
        </a:p>
      </dgm:t>
    </dgm:pt>
    <dgm:pt modelId="{011BF51D-0812-4C4D-9A1B-5AB87B0D942D}" type="parTrans" cxnId="{4DBEECEE-7BB7-4CBE-BD5F-57C9DF88257C}">
      <dgm:prSet/>
      <dgm:spPr/>
      <dgm:t>
        <a:bodyPr/>
        <a:lstStyle/>
        <a:p>
          <a:endParaRPr lang="sv-SE"/>
        </a:p>
      </dgm:t>
    </dgm:pt>
    <dgm:pt modelId="{B5A83849-6A13-420A-9B42-93B2AE4F8DE6}" type="sibTrans" cxnId="{4DBEECEE-7BB7-4CBE-BD5F-57C9DF88257C}">
      <dgm:prSet/>
      <dgm:spPr>
        <a:solidFill>
          <a:srgbClr val="7030A0"/>
        </a:solidFill>
      </dgm:spPr>
      <dgm:t>
        <a:bodyPr/>
        <a:lstStyle/>
        <a:p>
          <a:endParaRPr lang="sv-SE"/>
        </a:p>
      </dgm:t>
    </dgm:pt>
    <dgm:pt modelId="{44932059-D376-43FF-A3FD-B8710454B384}">
      <dgm:prSet phldrT="[Text]" custT="1"/>
      <dgm:spPr/>
      <dgm:t>
        <a:bodyPr/>
        <a:lstStyle/>
        <a:p>
          <a:endParaRPr lang="sv-SE" sz="1100" b="1" dirty="0"/>
        </a:p>
        <a:p>
          <a:endParaRPr lang="sv-SE" sz="1400" b="1" dirty="0"/>
        </a:p>
        <a:p>
          <a:r>
            <a:rPr lang="sv-SE" sz="1400" b="1" dirty="0"/>
            <a:t>RISKBEDÖMNING</a:t>
          </a:r>
        </a:p>
        <a:p>
          <a:r>
            <a:rPr lang="sv-SE" sz="800" b="0" dirty="0"/>
            <a:t>Löpande under året</a:t>
          </a:r>
          <a:r>
            <a:rPr lang="sv-SE" sz="800" b="1" dirty="0"/>
            <a:t>    </a:t>
          </a:r>
          <a:r>
            <a:rPr lang="sv-SE" sz="800" dirty="0"/>
            <a:t> </a:t>
          </a:r>
        </a:p>
      </dgm:t>
    </dgm:pt>
    <dgm:pt modelId="{568899C8-D3DE-4A07-AA55-64EBBF811A7E}" type="parTrans" cxnId="{E9E73D61-418C-4147-BF60-C8EC06F196F7}">
      <dgm:prSet/>
      <dgm:spPr/>
      <dgm:t>
        <a:bodyPr/>
        <a:lstStyle/>
        <a:p>
          <a:endParaRPr lang="sv-SE"/>
        </a:p>
      </dgm:t>
    </dgm:pt>
    <dgm:pt modelId="{3EC1033B-6C4E-46EA-A7C2-78F2A02D5461}" type="sibTrans" cxnId="{E9E73D61-418C-4147-BF60-C8EC06F196F7}">
      <dgm:prSet/>
      <dgm:spPr>
        <a:solidFill>
          <a:srgbClr val="7030A0"/>
        </a:solidFill>
      </dgm:spPr>
      <dgm:t>
        <a:bodyPr/>
        <a:lstStyle/>
        <a:p>
          <a:endParaRPr lang="sv-SE"/>
        </a:p>
      </dgm:t>
    </dgm:pt>
    <dgm:pt modelId="{DD5C4D6A-8DD8-434D-B27A-C60EED4FA96F}">
      <dgm:prSet phldrT="[Text]" custT="1"/>
      <dgm:spPr/>
      <dgm:t>
        <a:bodyPr/>
        <a:lstStyle/>
        <a:p>
          <a:endParaRPr lang="sv-SE" sz="1100" b="1" dirty="0"/>
        </a:p>
        <a:p>
          <a:endParaRPr lang="sv-SE" sz="1100" b="1" dirty="0"/>
        </a:p>
        <a:p>
          <a:endParaRPr lang="sv-SE" sz="1400" b="1" dirty="0"/>
        </a:p>
        <a:p>
          <a:r>
            <a:rPr lang="sv-SE" sz="1400" b="1" dirty="0"/>
            <a:t>ÅTGÄRDER</a:t>
          </a:r>
        </a:p>
        <a:p>
          <a:r>
            <a:rPr lang="sv-SE" sz="800" b="0" dirty="0"/>
            <a:t>Löpande under året</a:t>
          </a:r>
          <a:r>
            <a:rPr lang="sv-SE" sz="800" b="1" dirty="0"/>
            <a:t>     </a:t>
          </a:r>
        </a:p>
      </dgm:t>
    </dgm:pt>
    <dgm:pt modelId="{F4836000-05E7-4D29-9C73-44E2F7B210B7}" type="parTrans" cxnId="{67984BC5-58D3-4DCE-BE37-FF07B4104E3C}">
      <dgm:prSet/>
      <dgm:spPr/>
      <dgm:t>
        <a:bodyPr/>
        <a:lstStyle/>
        <a:p>
          <a:endParaRPr lang="sv-SE"/>
        </a:p>
      </dgm:t>
    </dgm:pt>
    <dgm:pt modelId="{5A229758-D409-468C-B7E2-53C9FDF56ECF}" type="sibTrans" cxnId="{67984BC5-58D3-4DCE-BE37-FF07B4104E3C}">
      <dgm:prSet/>
      <dgm:spPr>
        <a:solidFill>
          <a:srgbClr val="7030A0"/>
        </a:solidFill>
      </dgm:spPr>
      <dgm:t>
        <a:bodyPr/>
        <a:lstStyle/>
        <a:p>
          <a:endParaRPr lang="sv-SE"/>
        </a:p>
      </dgm:t>
    </dgm:pt>
    <dgm:pt modelId="{9D578FAD-F4AB-42FB-BEDA-55311E64260E}">
      <dgm:prSet phldrT="[Text]" custT="1"/>
      <dgm:spPr/>
      <dgm:t>
        <a:bodyPr/>
        <a:lstStyle/>
        <a:p>
          <a:r>
            <a:rPr lang="sv-SE" sz="1400" b="1" dirty="0"/>
            <a:t>KONTROLL                                              </a:t>
          </a:r>
          <a:r>
            <a:rPr lang="sv-SE" sz="800" b="0" dirty="0"/>
            <a:t>Löpande under året</a:t>
          </a:r>
          <a:r>
            <a:rPr lang="sv-SE" sz="1100" b="1" dirty="0"/>
            <a:t>    </a:t>
          </a:r>
        </a:p>
        <a:p>
          <a:r>
            <a:rPr lang="sv-SE" sz="1100" b="1" dirty="0"/>
            <a:t>       </a:t>
          </a:r>
        </a:p>
      </dgm:t>
    </dgm:pt>
    <dgm:pt modelId="{01DB1C2E-AB39-4922-83C9-8C876CDA3298}" type="sibTrans" cxnId="{698D6F8E-4FC2-45FF-854F-07626F552147}">
      <dgm:prSet/>
      <dgm:spPr>
        <a:solidFill>
          <a:srgbClr val="7030A0"/>
        </a:solidFill>
      </dgm:spPr>
      <dgm:t>
        <a:bodyPr/>
        <a:lstStyle/>
        <a:p>
          <a:endParaRPr lang="sv-SE"/>
        </a:p>
      </dgm:t>
    </dgm:pt>
    <dgm:pt modelId="{28BB9EE3-9FA2-4DEB-A98B-116BAB7029E4}" type="parTrans" cxnId="{698D6F8E-4FC2-45FF-854F-07626F552147}">
      <dgm:prSet/>
      <dgm:spPr/>
      <dgm:t>
        <a:bodyPr/>
        <a:lstStyle/>
        <a:p>
          <a:endParaRPr lang="sv-SE"/>
        </a:p>
      </dgm:t>
    </dgm:pt>
    <dgm:pt modelId="{09494425-A6B5-4CC7-9C01-FA3C4D2AF1A3}" type="pres">
      <dgm:prSet presAssocID="{DEE49981-BB97-4FE9-B983-F3C10D39F8AE}" presName="cycle" presStyleCnt="0">
        <dgm:presLayoutVars>
          <dgm:dir/>
          <dgm:resizeHandles val="exact"/>
        </dgm:presLayoutVars>
      </dgm:prSet>
      <dgm:spPr/>
    </dgm:pt>
    <dgm:pt modelId="{3C36FB99-A9F1-41F0-B70D-75F31890B446}" type="pres">
      <dgm:prSet presAssocID="{D2275137-9939-459D-89A2-8F24FA24FF0D}" presName="dummy" presStyleCnt="0"/>
      <dgm:spPr/>
    </dgm:pt>
    <dgm:pt modelId="{026C1381-684F-4659-8E63-842EA6711597}" type="pres">
      <dgm:prSet presAssocID="{D2275137-9939-459D-89A2-8F24FA24FF0D}" presName="node" presStyleLbl="revTx" presStyleIdx="0" presStyleCnt="4" custAng="2652751" custScaleX="124512" custScaleY="70784">
        <dgm:presLayoutVars>
          <dgm:bulletEnabled val="1"/>
        </dgm:presLayoutVars>
      </dgm:prSet>
      <dgm:spPr/>
    </dgm:pt>
    <dgm:pt modelId="{1A35D3D1-CF60-434B-B397-CC48A0315084}" type="pres">
      <dgm:prSet presAssocID="{B5A83849-6A13-420A-9B42-93B2AE4F8DE6}" presName="sibTrans" presStyleLbl="node1" presStyleIdx="0" presStyleCnt="4" custScaleX="119696" custLinFactNeighborX="-4810" custLinFactNeighborY="2979"/>
      <dgm:spPr/>
    </dgm:pt>
    <dgm:pt modelId="{B958CFB9-D8B4-43BF-A21D-AE2E83898E61}" type="pres">
      <dgm:prSet presAssocID="{44932059-D376-43FF-A3FD-B8710454B384}" presName="dummy" presStyleCnt="0"/>
      <dgm:spPr/>
    </dgm:pt>
    <dgm:pt modelId="{9916BE93-685C-47FE-B2ED-1376168D6432}" type="pres">
      <dgm:prSet presAssocID="{44932059-D376-43FF-A3FD-B8710454B384}" presName="node" presStyleLbl="revTx" presStyleIdx="1" presStyleCnt="4" custAng="19152682" custScaleY="87042" custRadScaleRad="94439" custRadScaleInc="32688">
        <dgm:presLayoutVars>
          <dgm:bulletEnabled val="1"/>
        </dgm:presLayoutVars>
      </dgm:prSet>
      <dgm:spPr/>
    </dgm:pt>
    <dgm:pt modelId="{3773FA25-F4C3-4F0A-A4D6-85ACB4BF32F2}" type="pres">
      <dgm:prSet presAssocID="{3EC1033B-6C4E-46EA-A7C2-78F2A02D5461}" presName="sibTrans" presStyleLbl="node1" presStyleIdx="1" presStyleCnt="4" custLinFactNeighborX="1225" custLinFactNeighborY="6296"/>
      <dgm:spPr/>
    </dgm:pt>
    <dgm:pt modelId="{A0232970-FD0C-4299-B82E-39B18F7C1765}" type="pres">
      <dgm:prSet presAssocID="{DD5C4D6A-8DD8-434D-B27A-C60EED4FA96F}" presName="dummy" presStyleCnt="0"/>
      <dgm:spPr/>
    </dgm:pt>
    <dgm:pt modelId="{C7C75FD7-19F8-45C5-9F84-E14EF348071C}" type="pres">
      <dgm:prSet presAssocID="{DD5C4D6A-8DD8-434D-B27A-C60EED4FA96F}" presName="node" presStyleLbl="revTx" presStyleIdx="2" presStyleCnt="4" custAng="2647744" custScaleX="81384" custScaleY="94062" custRadScaleRad="93967" custRadScaleInc="6183">
        <dgm:presLayoutVars>
          <dgm:bulletEnabled val="1"/>
        </dgm:presLayoutVars>
      </dgm:prSet>
      <dgm:spPr/>
    </dgm:pt>
    <dgm:pt modelId="{700D7466-80B6-46DC-B6B9-BFCAC23E791C}" type="pres">
      <dgm:prSet presAssocID="{5A229758-D409-468C-B7E2-53C9FDF56ECF}" presName="sibTrans" presStyleLbl="node1" presStyleIdx="2" presStyleCnt="4" custLinFactNeighborX="-4035" custLinFactNeighborY="4465"/>
      <dgm:spPr/>
    </dgm:pt>
    <dgm:pt modelId="{9B2A1AA2-E95A-4919-8A3B-260B59868A88}" type="pres">
      <dgm:prSet presAssocID="{9D578FAD-F4AB-42FB-BEDA-55311E64260E}" presName="dummy" presStyleCnt="0"/>
      <dgm:spPr/>
    </dgm:pt>
    <dgm:pt modelId="{ABAD2601-A638-4767-A97C-2B0BCE6E61E5}" type="pres">
      <dgm:prSet presAssocID="{9D578FAD-F4AB-42FB-BEDA-55311E64260E}" presName="node" presStyleLbl="revTx" presStyleIdx="3" presStyleCnt="4" custAng="18819531" custScaleX="169533" custScaleY="53197">
        <dgm:presLayoutVars>
          <dgm:bulletEnabled val="1"/>
        </dgm:presLayoutVars>
      </dgm:prSet>
      <dgm:spPr/>
    </dgm:pt>
    <dgm:pt modelId="{3104D25A-53A2-40C7-8242-7A73D9BBEB99}" type="pres">
      <dgm:prSet presAssocID="{01DB1C2E-AB39-4922-83C9-8C876CDA3298}" presName="sibTrans" presStyleLbl="node1" presStyleIdx="3" presStyleCnt="4" custLinFactNeighborX="1948" custLinFactNeighborY="1166"/>
      <dgm:spPr/>
    </dgm:pt>
  </dgm:ptLst>
  <dgm:cxnLst>
    <dgm:cxn modelId="{A51CA415-016B-4C6A-9E24-FC7407CB1A56}" type="presOf" srcId="{D2275137-9939-459D-89A2-8F24FA24FF0D}" destId="{026C1381-684F-4659-8E63-842EA6711597}" srcOrd="0" destOrd="0" presId="urn:microsoft.com/office/officeart/2005/8/layout/cycle1"/>
    <dgm:cxn modelId="{4BD83023-AE0F-4196-943A-B02653491EF1}" type="presOf" srcId="{44932059-D376-43FF-A3FD-B8710454B384}" destId="{9916BE93-685C-47FE-B2ED-1376168D6432}" srcOrd="0" destOrd="0" presId="urn:microsoft.com/office/officeart/2005/8/layout/cycle1"/>
    <dgm:cxn modelId="{9B213831-D327-405A-93B5-96CC457A15EB}" type="presOf" srcId="{01DB1C2E-AB39-4922-83C9-8C876CDA3298}" destId="{3104D25A-53A2-40C7-8242-7A73D9BBEB99}" srcOrd="0" destOrd="0" presId="urn:microsoft.com/office/officeart/2005/8/layout/cycle1"/>
    <dgm:cxn modelId="{E9E73D61-418C-4147-BF60-C8EC06F196F7}" srcId="{DEE49981-BB97-4FE9-B983-F3C10D39F8AE}" destId="{44932059-D376-43FF-A3FD-B8710454B384}" srcOrd="1" destOrd="0" parTransId="{568899C8-D3DE-4A07-AA55-64EBBF811A7E}" sibTransId="{3EC1033B-6C4E-46EA-A7C2-78F2A02D5461}"/>
    <dgm:cxn modelId="{9716C565-F05E-4B80-BD35-C0DC102500A5}" type="presOf" srcId="{5A229758-D409-468C-B7E2-53C9FDF56ECF}" destId="{700D7466-80B6-46DC-B6B9-BFCAC23E791C}" srcOrd="0" destOrd="0" presId="urn:microsoft.com/office/officeart/2005/8/layout/cycle1"/>
    <dgm:cxn modelId="{A64B5953-B3AC-4B9E-BBB2-6928A7AD409E}" type="presOf" srcId="{DEE49981-BB97-4FE9-B983-F3C10D39F8AE}" destId="{09494425-A6B5-4CC7-9C01-FA3C4D2AF1A3}" srcOrd="0" destOrd="0" presId="urn:microsoft.com/office/officeart/2005/8/layout/cycle1"/>
    <dgm:cxn modelId="{698D6F8E-4FC2-45FF-854F-07626F552147}" srcId="{DEE49981-BB97-4FE9-B983-F3C10D39F8AE}" destId="{9D578FAD-F4AB-42FB-BEDA-55311E64260E}" srcOrd="3" destOrd="0" parTransId="{28BB9EE3-9FA2-4DEB-A98B-116BAB7029E4}" sibTransId="{01DB1C2E-AB39-4922-83C9-8C876CDA3298}"/>
    <dgm:cxn modelId="{E2BF7190-F356-453A-A4B7-89E302138312}" type="presOf" srcId="{9D578FAD-F4AB-42FB-BEDA-55311E64260E}" destId="{ABAD2601-A638-4767-A97C-2B0BCE6E61E5}" srcOrd="0" destOrd="0" presId="urn:microsoft.com/office/officeart/2005/8/layout/cycle1"/>
    <dgm:cxn modelId="{FA5AC3AC-2B65-4EA7-939B-E0EDA10958E3}" type="presOf" srcId="{DD5C4D6A-8DD8-434D-B27A-C60EED4FA96F}" destId="{C7C75FD7-19F8-45C5-9F84-E14EF348071C}" srcOrd="0" destOrd="0" presId="urn:microsoft.com/office/officeart/2005/8/layout/cycle1"/>
    <dgm:cxn modelId="{CDF6DAB9-A154-4916-A992-31E1833CFB81}" type="presOf" srcId="{3EC1033B-6C4E-46EA-A7C2-78F2A02D5461}" destId="{3773FA25-F4C3-4F0A-A4D6-85ACB4BF32F2}" srcOrd="0" destOrd="0" presId="urn:microsoft.com/office/officeart/2005/8/layout/cycle1"/>
    <dgm:cxn modelId="{A39473C2-C65F-40F3-87C5-24DF26A52746}" type="presOf" srcId="{B5A83849-6A13-420A-9B42-93B2AE4F8DE6}" destId="{1A35D3D1-CF60-434B-B397-CC48A0315084}" srcOrd="0" destOrd="0" presId="urn:microsoft.com/office/officeart/2005/8/layout/cycle1"/>
    <dgm:cxn modelId="{67984BC5-58D3-4DCE-BE37-FF07B4104E3C}" srcId="{DEE49981-BB97-4FE9-B983-F3C10D39F8AE}" destId="{DD5C4D6A-8DD8-434D-B27A-C60EED4FA96F}" srcOrd="2" destOrd="0" parTransId="{F4836000-05E7-4D29-9C73-44E2F7B210B7}" sibTransId="{5A229758-D409-468C-B7E2-53C9FDF56ECF}"/>
    <dgm:cxn modelId="{4DBEECEE-7BB7-4CBE-BD5F-57C9DF88257C}" srcId="{DEE49981-BB97-4FE9-B983-F3C10D39F8AE}" destId="{D2275137-9939-459D-89A2-8F24FA24FF0D}" srcOrd="0" destOrd="0" parTransId="{011BF51D-0812-4C4D-9A1B-5AB87B0D942D}" sibTransId="{B5A83849-6A13-420A-9B42-93B2AE4F8DE6}"/>
    <dgm:cxn modelId="{7FDE6F35-49CD-4915-945D-0FD08323638C}" type="presParOf" srcId="{09494425-A6B5-4CC7-9C01-FA3C4D2AF1A3}" destId="{3C36FB99-A9F1-41F0-B70D-75F31890B446}" srcOrd="0" destOrd="0" presId="urn:microsoft.com/office/officeart/2005/8/layout/cycle1"/>
    <dgm:cxn modelId="{9ED7431B-8E4E-4C34-A85F-3E8565EA9D40}" type="presParOf" srcId="{09494425-A6B5-4CC7-9C01-FA3C4D2AF1A3}" destId="{026C1381-684F-4659-8E63-842EA6711597}" srcOrd="1" destOrd="0" presId="urn:microsoft.com/office/officeart/2005/8/layout/cycle1"/>
    <dgm:cxn modelId="{47A7895C-5D14-40E8-BD41-A3334A2399F0}" type="presParOf" srcId="{09494425-A6B5-4CC7-9C01-FA3C4D2AF1A3}" destId="{1A35D3D1-CF60-434B-B397-CC48A0315084}" srcOrd="2" destOrd="0" presId="urn:microsoft.com/office/officeart/2005/8/layout/cycle1"/>
    <dgm:cxn modelId="{77BAA2DE-4418-4014-BF35-702613BEBF19}" type="presParOf" srcId="{09494425-A6B5-4CC7-9C01-FA3C4D2AF1A3}" destId="{B958CFB9-D8B4-43BF-A21D-AE2E83898E61}" srcOrd="3" destOrd="0" presId="urn:microsoft.com/office/officeart/2005/8/layout/cycle1"/>
    <dgm:cxn modelId="{199BAE22-5A76-4435-AA8E-C704175EB4A4}" type="presParOf" srcId="{09494425-A6B5-4CC7-9C01-FA3C4D2AF1A3}" destId="{9916BE93-685C-47FE-B2ED-1376168D6432}" srcOrd="4" destOrd="0" presId="urn:microsoft.com/office/officeart/2005/8/layout/cycle1"/>
    <dgm:cxn modelId="{A74CDFB7-ED73-4A31-AA1D-87E6B3C3A379}" type="presParOf" srcId="{09494425-A6B5-4CC7-9C01-FA3C4D2AF1A3}" destId="{3773FA25-F4C3-4F0A-A4D6-85ACB4BF32F2}" srcOrd="5" destOrd="0" presId="urn:microsoft.com/office/officeart/2005/8/layout/cycle1"/>
    <dgm:cxn modelId="{063328B8-B3A6-49F3-8C4F-DF0C4E786C96}" type="presParOf" srcId="{09494425-A6B5-4CC7-9C01-FA3C4D2AF1A3}" destId="{A0232970-FD0C-4299-B82E-39B18F7C1765}" srcOrd="6" destOrd="0" presId="urn:microsoft.com/office/officeart/2005/8/layout/cycle1"/>
    <dgm:cxn modelId="{A6CBB061-C19F-4955-B7E6-7ECAB04CE9EA}" type="presParOf" srcId="{09494425-A6B5-4CC7-9C01-FA3C4D2AF1A3}" destId="{C7C75FD7-19F8-45C5-9F84-E14EF348071C}" srcOrd="7" destOrd="0" presId="urn:microsoft.com/office/officeart/2005/8/layout/cycle1"/>
    <dgm:cxn modelId="{264739D5-E49A-4784-B067-F1A176CC5654}" type="presParOf" srcId="{09494425-A6B5-4CC7-9C01-FA3C4D2AF1A3}" destId="{700D7466-80B6-46DC-B6B9-BFCAC23E791C}" srcOrd="8" destOrd="0" presId="urn:microsoft.com/office/officeart/2005/8/layout/cycle1"/>
    <dgm:cxn modelId="{02A38149-7767-4A82-AE66-1900CCF906D2}" type="presParOf" srcId="{09494425-A6B5-4CC7-9C01-FA3C4D2AF1A3}" destId="{9B2A1AA2-E95A-4919-8A3B-260B59868A88}" srcOrd="9" destOrd="0" presId="urn:microsoft.com/office/officeart/2005/8/layout/cycle1"/>
    <dgm:cxn modelId="{8910804D-3DFD-4048-8579-47395ED598F6}" type="presParOf" srcId="{09494425-A6B5-4CC7-9C01-FA3C4D2AF1A3}" destId="{ABAD2601-A638-4767-A97C-2B0BCE6E61E5}" srcOrd="10" destOrd="0" presId="urn:microsoft.com/office/officeart/2005/8/layout/cycle1"/>
    <dgm:cxn modelId="{DB09C56C-3AAF-4741-831E-7137E5B0440F}" type="presParOf" srcId="{09494425-A6B5-4CC7-9C01-FA3C4D2AF1A3}" destId="{3104D25A-53A2-40C7-8242-7A73D9BBEB9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C1381-684F-4659-8E63-842EA6711597}">
      <dsp:nvSpPr>
        <dsp:cNvPr id="0" name=""/>
        <dsp:cNvSpPr/>
      </dsp:nvSpPr>
      <dsp:spPr>
        <a:xfrm rot="2652751">
          <a:off x="2768597" y="359560"/>
          <a:ext cx="1967687" cy="1118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UNDERSÖKNING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0" kern="1200" dirty="0"/>
            <a:t>Löpande under året</a:t>
          </a:r>
          <a:r>
            <a:rPr lang="sv-SE" sz="800" b="1" kern="1200" dirty="0"/>
            <a:t>     </a:t>
          </a:r>
        </a:p>
      </dsp:txBody>
      <dsp:txXfrm>
        <a:off x="2768597" y="359560"/>
        <a:ext cx="1967687" cy="1118613"/>
      </dsp:txXfrm>
    </dsp:sp>
    <dsp:sp modelId="{1A35D3D1-CF60-434B-B397-CC48A0315084}">
      <dsp:nvSpPr>
        <dsp:cNvPr id="0" name=""/>
        <dsp:cNvSpPr/>
      </dsp:nvSpPr>
      <dsp:spPr>
        <a:xfrm>
          <a:off x="-529654" y="33236"/>
          <a:ext cx="5344268" cy="4464868"/>
        </a:xfrm>
        <a:prstGeom prst="circularArrow">
          <a:avLst>
            <a:gd name="adj1" fmla="val 6902"/>
            <a:gd name="adj2" fmla="val 465342"/>
            <a:gd name="adj3" fmla="val 1245228"/>
            <a:gd name="adj4" fmla="val 20390107"/>
            <a:gd name="adj5" fmla="val 8052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6BE93-685C-47FE-B2ED-1376168D6432}">
      <dsp:nvSpPr>
        <dsp:cNvPr id="0" name=""/>
        <dsp:cNvSpPr/>
      </dsp:nvSpPr>
      <dsp:spPr>
        <a:xfrm rot="19152682">
          <a:off x="2653159" y="3038868"/>
          <a:ext cx="1580319" cy="1375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RISKBEDÖMNING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0" kern="1200" dirty="0"/>
            <a:t>Löpande under året</a:t>
          </a:r>
          <a:r>
            <a:rPr lang="sv-SE" sz="800" b="1" kern="1200" dirty="0"/>
            <a:t>    </a:t>
          </a:r>
          <a:r>
            <a:rPr lang="sv-SE" sz="800" kern="1200" dirty="0"/>
            <a:t> </a:t>
          </a:r>
        </a:p>
      </dsp:txBody>
      <dsp:txXfrm>
        <a:off x="2653159" y="3038868"/>
        <a:ext cx="1580319" cy="1375541"/>
      </dsp:txXfrm>
    </dsp:sp>
    <dsp:sp modelId="{3773FA25-F4C3-4F0A-A4D6-85ACB4BF32F2}">
      <dsp:nvSpPr>
        <dsp:cNvPr id="0" name=""/>
        <dsp:cNvSpPr/>
      </dsp:nvSpPr>
      <dsp:spPr>
        <a:xfrm>
          <a:off x="264461" y="199650"/>
          <a:ext cx="4464868" cy="4464868"/>
        </a:xfrm>
        <a:prstGeom prst="circularArrow">
          <a:avLst>
            <a:gd name="adj1" fmla="val 6902"/>
            <a:gd name="adj2" fmla="val 465342"/>
            <a:gd name="adj3" fmla="val 6215036"/>
            <a:gd name="adj4" fmla="val 5017230"/>
            <a:gd name="adj5" fmla="val 8052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C75FD7-19F8-45C5-9F84-E14EF348071C}">
      <dsp:nvSpPr>
        <dsp:cNvPr id="0" name=""/>
        <dsp:cNvSpPr/>
      </dsp:nvSpPr>
      <dsp:spPr>
        <a:xfrm rot="2647744">
          <a:off x="465184" y="2738153"/>
          <a:ext cx="1286127" cy="148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ÅTGÄRDER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0" kern="1200" dirty="0"/>
            <a:t>Löpande under året</a:t>
          </a:r>
          <a:r>
            <a:rPr lang="sv-SE" sz="800" b="1" kern="1200" dirty="0"/>
            <a:t>     </a:t>
          </a:r>
        </a:p>
      </dsp:txBody>
      <dsp:txXfrm>
        <a:off x="465184" y="2738153"/>
        <a:ext cx="1286127" cy="1486480"/>
      </dsp:txXfrm>
    </dsp:sp>
    <dsp:sp modelId="{700D7466-80B6-46DC-B6B9-BFCAC23E791C}">
      <dsp:nvSpPr>
        <dsp:cNvPr id="0" name=""/>
        <dsp:cNvSpPr/>
      </dsp:nvSpPr>
      <dsp:spPr>
        <a:xfrm>
          <a:off x="71161" y="80677"/>
          <a:ext cx="4464868" cy="4464868"/>
        </a:xfrm>
        <a:prstGeom prst="circularArrow">
          <a:avLst>
            <a:gd name="adj1" fmla="val 6902"/>
            <a:gd name="adj2" fmla="val 465342"/>
            <a:gd name="adj3" fmla="val 11779257"/>
            <a:gd name="adj4" fmla="val 9647971"/>
            <a:gd name="adj5" fmla="val 8052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D2601-A638-4767-A97C-2B0BCE6E61E5}">
      <dsp:nvSpPr>
        <dsp:cNvPr id="0" name=""/>
        <dsp:cNvSpPr/>
      </dsp:nvSpPr>
      <dsp:spPr>
        <a:xfrm rot="18819531">
          <a:off x="-272154" y="498526"/>
          <a:ext cx="2679162" cy="84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KONTROLL                                              </a:t>
          </a:r>
          <a:r>
            <a:rPr lang="sv-SE" sz="800" b="0" kern="1200" dirty="0"/>
            <a:t>Löpande under året</a:t>
          </a:r>
          <a:r>
            <a:rPr lang="sv-SE" sz="1100" b="1" kern="1200" dirty="0"/>
            <a:t>  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       </a:t>
          </a:r>
        </a:p>
      </dsp:txBody>
      <dsp:txXfrm>
        <a:off x="-272154" y="498526"/>
        <a:ext cx="2679162" cy="840682"/>
      </dsp:txXfrm>
    </dsp:sp>
    <dsp:sp modelId="{3104D25A-53A2-40C7-8242-7A73D9BBEB99}">
      <dsp:nvSpPr>
        <dsp:cNvPr id="0" name=""/>
        <dsp:cNvSpPr/>
      </dsp:nvSpPr>
      <dsp:spPr>
        <a:xfrm>
          <a:off x="264475" y="81000"/>
          <a:ext cx="4464868" cy="4464868"/>
        </a:xfrm>
        <a:prstGeom prst="circularArrow">
          <a:avLst>
            <a:gd name="adj1" fmla="val 6902"/>
            <a:gd name="adj2" fmla="val 465342"/>
            <a:gd name="adj3" fmla="val 16388010"/>
            <a:gd name="adj4" fmla="val 14892160"/>
            <a:gd name="adj5" fmla="val 8052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0.0601</cdr:x>
      <cdr:y>0.3714</cdr:y>
    </cdr:from>
    <cdr:to>
      <cdr:x>0.25501</cdr:x>
      <cdr:y>0.43815</cdr:y>
    </cdr:to>
    <cdr:sp macro="" textlink="">
      <cdr:nvSpPr>
        <cdr:cNvPr id="2" name="textruta 1"/>
        <cdr:cNvSpPr txBox="1"/>
      </cdr:nvSpPr>
      <cdr:spPr>
        <a:xfrm xmlns:a="http://schemas.openxmlformats.org/drawingml/2006/main" rot="340561">
          <a:off x="642423" y="2140972"/>
          <a:ext cx="2083305" cy="384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dirty="0"/>
        </a:p>
      </cdr:txBody>
    </cdr:sp>
  </cdr:relSizeAnchor>
  <cdr:relSizeAnchor xmlns:cdr="http://schemas.openxmlformats.org/drawingml/2006/chartDrawing">
    <cdr:from>
      <cdr:x>0.59824</cdr:x>
      <cdr:y>0.06847</cdr:y>
    </cdr:from>
    <cdr:to>
      <cdr:x>0.72028</cdr:x>
      <cdr:y>0.11577</cdr:y>
    </cdr:to>
    <cdr:sp macro="" textlink="">
      <cdr:nvSpPr>
        <cdr:cNvPr id="14" name="textruta 13"/>
        <cdr:cNvSpPr txBox="1"/>
      </cdr:nvSpPr>
      <cdr:spPr>
        <a:xfrm xmlns:a="http://schemas.openxmlformats.org/drawingml/2006/main">
          <a:off x="5729743" y="437322"/>
          <a:ext cx="1168842" cy="302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0.07918</cdr:x>
      <cdr:y>0.64583</cdr:y>
    </cdr:from>
    <cdr:to>
      <cdr:x>0.25386</cdr:x>
      <cdr:y>0.72493</cdr:y>
    </cdr:to>
    <cdr:sp macro="" textlink="">
      <cdr:nvSpPr>
        <cdr:cNvPr id="17" name="textruta 16"/>
        <cdr:cNvSpPr txBox="1"/>
      </cdr:nvSpPr>
      <cdr:spPr>
        <a:xfrm xmlns:a="http://schemas.openxmlformats.org/drawingml/2006/main" rot="20911826">
          <a:off x="965326" y="4409721"/>
          <a:ext cx="2129772" cy="540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b="1" dirty="0"/>
            <a:t>FYSISK </a:t>
          </a:r>
          <a:r>
            <a:rPr lang="sv-SE" sz="1100" b="1" dirty="0"/>
            <a:t>ARBETSMILJÖ ROND</a:t>
          </a:r>
        </a:p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0.70147</cdr:x>
      <cdr:y>0.1782</cdr:y>
    </cdr:from>
    <cdr:to>
      <cdr:x>0.96621</cdr:x>
      <cdr:y>0.24511</cdr:y>
    </cdr:to>
    <cdr:sp macro="" textlink="">
      <cdr:nvSpPr>
        <cdr:cNvPr id="19" name="textruta 18"/>
        <cdr:cNvSpPr txBox="1"/>
      </cdr:nvSpPr>
      <cdr:spPr>
        <a:xfrm xmlns:a="http://schemas.openxmlformats.org/drawingml/2006/main" rot="20886722">
          <a:off x="8552340" y="1216740"/>
          <a:ext cx="3227710" cy="456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 dirty="0"/>
            <a:t>ÅRLIG UPPFÖLJNING AV SAM </a:t>
          </a:r>
        </a:p>
      </cdr:txBody>
    </cdr:sp>
  </cdr:relSizeAnchor>
  <cdr:relSizeAnchor xmlns:cdr="http://schemas.openxmlformats.org/drawingml/2006/chartDrawing">
    <cdr:from>
      <cdr:x>0.11833</cdr:x>
      <cdr:y>0.1507</cdr:y>
    </cdr:from>
    <cdr:to>
      <cdr:x>0.26687</cdr:x>
      <cdr:y>0.21795</cdr:y>
    </cdr:to>
    <cdr:sp macro="" textlink="">
      <cdr:nvSpPr>
        <cdr:cNvPr id="20" name="textruta 19"/>
        <cdr:cNvSpPr txBox="1"/>
      </cdr:nvSpPr>
      <cdr:spPr>
        <a:xfrm xmlns:a="http://schemas.openxmlformats.org/drawingml/2006/main">
          <a:off x="1133889" y="962108"/>
          <a:ext cx="1423283" cy="429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0.72713</cdr:x>
      <cdr:y>0.25627</cdr:y>
    </cdr:from>
    <cdr:to>
      <cdr:x>0.83173</cdr:x>
      <cdr:y>0.30943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7750086" y="1440706"/>
          <a:ext cx="1114927" cy="298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/>
            <a:t> </a:t>
          </a:r>
        </a:p>
      </cdr:txBody>
    </cdr:sp>
  </cdr:relSizeAnchor>
  <cdr:relSizeAnchor xmlns:cdr="http://schemas.openxmlformats.org/drawingml/2006/chartDrawing">
    <cdr:from>
      <cdr:x>0.64646</cdr:x>
      <cdr:y>0.91571</cdr:y>
    </cdr:from>
    <cdr:to>
      <cdr:x>0.8844</cdr:x>
      <cdr:y>1</cdr:y>
    </cdr:to>
    <cdr:sp macro="" textlink="">
      <cdr:nvSpPr>
        <cdr:cNvPr id="5" name="textruta 4"/>
        <cdr:cNvSpPr txBox="1"/>
      </cdr:nvSpPr>
      <cdr:spPr>
        <a:xfrm xmlns:a="http://schemas.openxmlformats.org/drawingml/2006/main" rot="497950">
          <a:off x="7881660" y="6272298"/>
          <a:ext cx="2900930" cy="575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0.02216</cdr:x>
      <cdr:y>0.21754</cdr:y>
    </cdr:from>
    <cdr:to>
      <cdr:x>0.27937</cdr:x>
      <cdr:y>0.29822</cdr:y>
    </cdr:to>
    <cdr:sp macro="" textlink="">
      <cdr:nvSpPr>
        <cdr:cNvPr id="6" name="textruta 5"/>
        <cdr:cNvSpPr txBox="1"/>
      </cdr:nvSpPr>
      <cdr:spPr>
        <a:xfrm xmlns:a="http://schemas.openxmlformats.org/drawingml/2006/main" rot="1159771">
          <a:off x="270179" y="1485325"/>
          <a:ext cx="3135904" cy="550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 dirty="0"/>
            <a:t>KOMMUNÖVERGRIPANDE MEDARBETARENKÄT 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0.91013</cdr:x>
      <cdr:y>0.80836</cdr:y>
    </cdr:from>
    <cdr:to>
      <cdr:x>1</cdr:x>
      <cdr:y>1</cdr:y>
    </cdr:to>
    <cdr:sp macro="" textlink="">
      <cdr:nvSpPr>
        <cdr:cNvPr id="10" name="textruta 9"/>
        <cdr:cNvSpPr txBox="1"/>
      </cdr:nvSpPr>
      <cdr:spPr>
        <a:xfrm xmlns:a="http://schemas.openxmlformats.org/drawingml/2006/main">
          <a:off x="10378712" y="5297313"/>
          <a:ext cx="1024806" cy="1255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sv-SE" sz="1200" b="1" dirty="0">
              <a:solidFill>
                <a:srgbClr val="660066"/>
              </a:solidFill>
            </a:rPr>
            <a:t>Årshjulet kompletteras med en årsplan</a:t>
          </a:r>
        </a:p>
      </cdr:txBody>
    </cdr:sp>
  </cdr:relSizeAnchor>
  <cdr:relSizeAnchor xmlns:cdr="http://schemas.openxmlformats.org/drawingml/2006/chartDrawing">
    <cdr:from>
      <cdr:x>0.08812</cdr:x>
      <cdr:y>0.65971</cdr:y>
    </cdr:from>
    <cdr:to>
      <cdr:x>0.25293</cdr:x>
      <cdr:y>0.73702</cdr:y>
    </cdr:to>
    <cdr:sp macro="" textlink="">
      <cdr:nvSpPr>
        <cdr:cNvPr id="23" name="textruta 22"/>
        <cdr:cNvSpPr txBox="1"/>
      </cdr:nvSpPr>
      <cdr:spPr>
        <a:xfrm xmlns:a="http://schemas.openxmlformats.org/drawingml/2006/main" rot="21105876">
          <a:off x="941898" y="3802974"/>
          <a:ext cx="1761622" cy="445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0.025</cdr:x>
      <cdr:y>0.0412</cdr:y>
    </cdr:from>
    <cdr:to>
      <cdr:x>0.15293</cdr:x>
      <cdr:y>0.11396</cdr:y>
    </cdr:to>
    <cdr:sp macro="" textlink="">
      <cdr:nvSpPr>
        <cdr:cNvPr id="24" name="textruta 23"/>
        <cdr:cNvSpPr txBox="1"/>
      </cdr:nvSpPr>
      <cdr:spPr>
        <a:xfrm xmlns:a="http://schemas.openxmlformats.org/drawingml/2006/main">
          <a:off x="266446" y="231591"/>
          <a:ext cx="1363579" cy="409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0.12106</cdr:x>
      <cdr:y>0.75229</cdr:y>
    </cdr:from>
    <cdr:to>
      <cdr:x>0.26188</cdr:x>
      <cdr:y>0.83619</cdr:y>
    </cdr:to>
    <cdr:sp macro="" textlink="">
      <cdr:nvSpPr>
        <cdr:cNvPr id="28" name="textruta 27"/>
        <cdr:cNvSpPr txBox="1"/>
      </cdr:nvSpPr>
      <cdr:spPr>
        <a:xfrm xmlns:a="http://schemas.openxmlformats.org/drawingml/2006/main" rot="20774298">
          <a:off x="1476016" y="5136646"/>
          <a:ext cx="1716877" cy="572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 dirty="0"/>
            <a:t>MEDARBETARSAMTAL </a:t>
          </a:r>
          <a:r>
            <a:rPr lang="sv-SE" sz="1100" dirty="0"/>
            <a:t>augusti - november</a:t>
          </a:r>
          <a:endParaRPr lang="sv-SE" sz="1100" b="1" dirty="0"/>
        </a:p>
      </cdr:txBody>
    </cdr:sp>
  </cdr:relSizeAnchor>
  <cdr:relSizeAnchor xmlns:cdr="http://schemas.openxmlformats.org/drawingml/2006/chartDrawing">
    <cdr:from>
      <cdr:x>0.19207</cdr:x>
      <cdr:y>0.01214</cdr:y>
    </cdr:from>
    <cdr:to>
      <cdr:x>0.36402</cdr:x>
      <cdr:y>0.11809</cdr:y>
    </cdr:to>
    <cdr:sp macro="" textlink="">
      <cdr:nvSpPr>
        <cdr:cNvPr id="16" name="textruta 15"/>
        <cdr:cNvSpPr txBox="1"/>
      </cdr:nvSpPr>
      <cdr:spPr>
        <a:xfrm xmlns:a="http://schemas.openxmlformats.org/drawingml/2006/main">
          <a:off x="2341756" y="82920"/>
          <a:ext cx="2096429" cy="72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0.73378</cdr:x>
      <cdr:y>0.68004</cdr:y>
    </cdr:from>
    <cdr:to>
      <cdr:x>0.89838</cdr:x>
      <cdr:y>0.82474</cdr:y>
    </cdr:to>
    <cdr:sp macro="" textlink="">
      <cdr:nvSpPr>
        <cdr:cNvPr id="11" name="textruta 10">
          <a:extLst xmlns:a="http://schemas.openxmlformats.org/drawingml/2006/main">
            <a:ext uri="{FF2B5EF4-FFF2-40B4-BE49-F238E27FC236}">
              <a16:creationId xmlns:a16="http://schemas.microsoft.com/office/drawing/2014/main" id="{12465FAC-5652-4DB0-85B2-F7180D388A41}"/>
            </a:ext>
          </a:extLst>
        </cdr:cNvPr>
        <cdr:cNvSpPr txBox="1"/>
      </cdr:nvSpPr>
      <cdr:spPr>
        <a:xfrm xmlns:a="http://schemas.openxmlformats.org/drawingml/2006/main">
          <a:off x="8946260" y="4643328"/>
          <a:ext cx="2006803" cy="988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b="1" dirty="0">
              <a:solidFill>
                <a:schemeClr val="tx1"/>
              </a:solidFill>
            </a:rPr>
            <a:t>ÅTERRAPPORTERING AV ÅRLIG UPPFÖLJNING  AV SAM PÅ FÖRVALTNINGS- OCH KOMMUNNIVÅ, SAMT SAMVERKANSGRUPP</a:t>
          </a:r>
        </a:p>
      </cdr:txBody>
    </cdr:sp>
  </cdr:relSizeAnchor>
  <cdr:relSizeAnchor xmlns:cdr="http://schemas.openxmlformats.org/drawingml/2006/chartDrawing">
    <cdr:from>
      <cdr:x>0.75749</cdr:x>
      <cdr:y>0.49356</cdr:y>
    </cdr:from>
    <cdr:to>
      <cdr:x>0.95675</cdr:x>
      <cdr:y>0.54384</cdr:y>
    </cdr:to>
    <cdr:sp macro="" textlink="">
      <cdr:nvSpPr>
        <cdr:cNvPr id="21" name="textruta 1">
          <a:extLst xmlns:a="http://schemas.openxmlformats.org/drawingml/2006/main">
            <a:ext uri="{FF2B5EF4-FFF2-40B4-BE49-F238E27FC236}">
              <a16:creationId xmlns:a16="http://schemas.microsoft.com/office/drawing/2014/main" id="{D1A17E05-A9AA-4F45-A3BA-B152A9FC8186}"/>
            </a:ext>
          </a:extLst>
        </cdr:cNvPr>
        <cdr:cNvSpPr txBox="1"/>
      </cdr:nvSpPr>
      <cdr:spPr>
        <a:xfrm xmlns:a="http://schemas.openxmlformats.org/drawingml/2006/main">
          <a:off x="9235345" y="3369992"/>
          <a:ext cx="2429378" cy="343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b="1" dirty="0"/>
            <a:t>ÅRLIG SAMMANSTÄLLNING TILLBUD OCH OLYCKOR PÅ FÖRVALTNINGS- OCH KOMMUNNIVÅ SAMT SAMVERKANSGRUPP.</a:t>
          </a:r>
          <a:endParaRPr lang="sv-SE" sz="1100" b="1" dirty="0"/>
        </a:p>
      </cdr:txBody>
    </cdr:sp>
  </cdr:relSizeAnchor>
  <cdr:relSizeAnchor xmlns:cdr="http://schemas.openxmlformats.org/drawingml/2006/chartDrawing">
    <cdr:from>
      <cdr:x>0.73746</cdr:x>
      <cdr:y>0.31634</cdr:y>
    </cdr:from>
    <cdr:to>
      <cdr:x>0.96023</cdr:x>
      <cdr:y>0.38211</cdr:y>
    </cdr:to>
    <cdr:sp macro="" textlink="">
      <cdr:nvSpPr>
        <cdr:cNvPr id="25" name="textruta 1">
          <a:extLst xmlns:a="http://schemas.openxmlformats.org/drawingml/2006/main">
            <a:ext uri="{FF2B5EF4-FFF2-40B4-BE49-F238E27FC236}">
              <a16:creationId xmlns:a16="http://schemas.microsoft.com/office/drawing/2014/main" id="{00B0EB16-BFA0-426F-8874-5FD65093F660}"/>
            </a:ext>
          </a:extLst>
        </cdr:cNvPr>
        <cdr:cNvSpPr txBox="1"/>
      </cdr:nvSpPr>
      <cdr:spPr>
        <a:xfrm xmlns:a="http://schemas.openxmlformats.org/drawingml/2006/main" rot="20845655">
          <a:off x="8991120" y="2159939"/>
          <a:ext cx="2716012" cy="449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b="1" dirty="0">
              <a:solidFill>
                <a:schemeClr val="tx1"/>
              </a:solidFill>
            </a:rPr>
            <a:t>ORGANISATORISK, SOCIAL</a:t>
          </a:r>
          <a:r>
            <a:rPr lang="sv-SE" sz="1100" b="1" dirty="0">
              <a:solidFill>
                <a:schemeClr val="tx1"/>
              </a:solidFill>
            </a:rPr>
            <a:t> OCH PSYKOSOCIAL ARBETSMILJÖROND </a:t>
          </a:r>
          <a:r>
            <a:rPr lang="sv-SE" b="1" dirty="0">
              <a:solidFill>
                <a:schemeClr val="tx1"/>
              </a:solidFill>
            </a:rPr>
            <a:t> </a:t>
          </a:r>
          <a:endParaRPr lang="sv-SE" sz="1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AAE38-913E-4945-9E2A-56E3F9CFC152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09C46-F8EC-405E-A62C-5ABEA15056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191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9C46-F8EC-405E-A62C-5ABEA150567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33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32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76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74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2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2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42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3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48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62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41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90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AA2F-95CF-4D7D-82FE-64BA329647B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1FF7-7F4F-4C2C-B9B8-EB0AECE47A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51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chart" Target="../charts/chart1.xm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2.jpeg"/><Relationship Id="rId10" Type="http://schemas.microsoft.com/office/2007/relationships/diagramDrawing" Target="../diagrams/drawing1.xml"/><Relationship Id="rId4" Type="http://schemas.openxmlformats.org/officeDocument/2006/relationships/image" Target="../media/image1.jpe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5906040"/>
              </p:ext>
            </p:extLst>
          </p:nvPr>
        </p:nvGraphicFramePr>
        <p:xfrm>
          <a:off x="0" y="-93091"/>
          <a:ext cx="12191999" cy="682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Bildobjekt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12" y="123113"/>
            <a:ext cx="3810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4723" y="112942"/>
            <a:ext cx="4191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81514" y="-307777"/>
            <a:ext cx="85442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14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ÅRSHJUL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FÖR SYSTEMATISKT ARBETSMILJÖARBETE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58014840"/>
              </p:ext>
            </p:extLst>
          </p:nvPr>
        </p:nvGraphicFramePr>
        <p:xfrm>
          <a:off x="3676261" y="1382751"/>
          <a:ext cx="4464130" cy="4522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textruta 9"/>
          <p:cNvSpPr txBox="1"/>
          <p:nvPr/>
        </p:nvSpPr>
        <p:spPr>
          <a:xfrm>
            <a:off x="5148073" y="2720816"/>
            <a:ext cx="205017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100" b="1" dirty="0"/>
              <a:t>Forum för arbetsmiljöfrågor</a:t>
            </a:r>
          </a:p>
          <a:p>
            <a:r>
              <a:rPr lang="sv-SE" sz="1100" dirty="0"/>
              <a:t>Samverkan: APT,LOSAM, FÖSAM, CESAM (Arbetsmiljökommittéer) och ledningsgrupp </a:t>
            </a:r>
          </a:p>
          <a:p>
            <a:endParaRPr lang="sv-SE" sz="1100" b="1" dirty="0"/>
          </a:p>
          <a:p>
            <a:pPr algn="ctr"/>
            <a:endParaRPr lang="sv-SE" sz="1100" b="1" dirty="0"/>
          </a:p>
        </p:txBody>
      </p:sp>
      <p:sp>
        <p:nvSpPr>
          <p:cNvPr id="5" name="textruta 4"/>
          <p:cNvSpPr txBox="1"/>
          <p:nvPr/>
        </p:nvSpPr>
        <p:spPr>
          <a:xfrm rot="439648">
            <a:off x="914445" y="2490526"/>
            <a:ext cx="2165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KARTLÄGGNING HOT OCH VÅLD</a:t>
            </a:r>
          </a:p>
        </p:txBody>
      </p:sp>
    </p:spTree>
    <p:extLst>
      <p:ext uri="{BB962C8B-B14F-4D97-AF65-F5344CB8AC3E}">
        <p14:creationId xmlns:p14="http://schemas.microsoft.com/office/powerpoint/2010/main" val="101137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105</Words>
  <Application>Microsoft Office PowerPoint</Application>
  <PresentationFormat>Bredbild</PresentationFormat>
  <Paragraphs>41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Skövde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Marita Johansson</dc:creator>
  <cp:lastModifiedBy>Olivia Karlsson</cp:lastModifiedBy>
  <cp:revision>132</cp:revision>
  <cp:lastPrinted>2016-03-16T07:58:26Z</cp:lastPrinted>
  <dcterms:created xsi:type="dcterms:W3CDTF">2015-12-14T14:08:25Z</dcterms:created>
  <dcterms:modified xsi:type="dcterms:W3CDTF">2024-04-05T12:10:08Z</dcterms:modified>
</cp:coreProperties>
</file>