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6"/>
  </p:notesMasterIdLst>
  <p:sldIdLst>
    <p:sldId id="260" r:id="rId6"/>
    <p:sldId id="257" r:id="rId7"/>
    <p:sldId id="261" r:id="rId8"/>
    <p:sldId id="263" r:id="rId9"/>
    <p:sldId id="264" r:id="rId10"/>
    <p:sldId id="265" r:id="rId11"/>
    <p:sldId id="266" r:id="rId12"/>
    <p:sldId id="267" r:id="rId13"/>
    <p:sldId id="262" r:id="rId14"/>
    <p:sldId id="25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041E2-215F-407B-9092-CB44B0F02579}" v="10" dt="2023-04-11T11:36:32.521"/>
    <p1510:client id="{B6CBDBA8-5DE6-4DF2-885F-E2B371FAAFF7}" v="7" dt="2023-04-12T10:44:11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82" autoAdjust="0"/>
  </p:normalViewPr>
  <p:slideViewPr>
    <p:cSldViewPr snapToGrid="0" showGuides="1">
      <p:cViewPr varScale="1">
        <p:scale>
          <a:sx n="63" d="100"/>
          <a:sy n="63" d="100"/>
        </p:scale>
        <p:origin x="52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f Jansson" userId="5f67be97-7cc3-47f3-85a1-ce57a2a1560c" providerId="ADAL" clId="{B6CBDBA8-5DE6-4DF2-885F-E2B371FAAFF7}"/>
    <pc:docChg chg="undo redo custSel addSld delSld modSld">
      <pc:chgData name="Ulf Jansson" userId="5f67be97-7cc3-47f3-85a1-ce57a2a1560c" providerId="ADAL" clId="{B6CBDBA8-5DE6-4DF2-885F-E2B371FAAFF7}" dt="2023-04-12T10:44:18.503" v="1184" actId="1076"/>
      <pc:docMkLst>
        <pc:docMk/>
      </pc:docMkLst>
      <pc:sldChg chg="addSp delSp modSp mod">
        <pc:chgData name="Ulf Jansson" userId="5f67be97-7cc3-47f3-85a1-ce57a2a1560c" providerId="ADAL" clId="{B6CBDBA8-5DE6-4DF2-885F-E2B371FAAFF7}" dt="2023-04-12T09:14:22.092" v="301" actId="20577"/>
        <pc:sldMkLst>
          <pc:docMk/>
          <pc:sldMk cId="3361232974" sldId="257"/>
        </pc:sldMkLst>
        <pc:spChg chg="mod">
          <ac:chgData name="Ulf Jansson" userId="5f67be97-7cc3-47f3-85a1-ce57a2a1560c" providerId="ADAL" clId="{B6CBDBA8-5DE6-4DF2-885F-E2B371FAAFF7}" dt="2023-04-12T09:08:41.187" v="48" actId="26606"/>
          <ac:spMkLst>
            <pc:docMk/>
            <pc:sldMk cId="3361232974" sldId="257"/>
            <ac:spMk id="4" creationId="{4A6FD3EB-6FEC-4412-710F-B37F9DCC3BDC}"/>
          </ac:spMkLst>
        </pc:spChg>
        <pc:spChg chg="mod">
          <ac:chgData name="Ulf Jansson" userId="5f67be97-7cc3-47f3-85a1-ce57a2a1560c" providerId="ADAL" clId="{B6CBDBA8-5DE6-4DF2-885F-E2B371FAAFF7}" dt="2023-04-12T09:14:22.092" v="301" actId="20577"/>
          <ac:spMkLst>
            <pc:docMk/>
            <pc:sldMk cId="3361232974" sldId="257"/>
            <ac:spMk id="5" creationId="{815F3912-00C2-61B3-C301-6A6A90F2D54E}"/>
          </ac:spMkLst>
        </pc:spChg>
        <pc:picChg chg="add mod">
          <ac:chgData name="Ulf Jansson" userId="5f67be97-7cc3-47f3-85a1-ce57a2a1560c" providerId="ADAL" clId="{B6CBDBA8-5DE6-4DF2-885F-E2B371FAAFF7}" dt="2023-04-12T09:08:57.623" v="74" actId="1076"/>
          <ac:picMkLst>
            <pc:docMk/>
            <pc:sldMk cId="3361232974" sldId="257"/>
            <ac:picMk id="2" creationId="{617BA938-0C83-24B9-85BA-0B7BA05E824D}"/>
          </ac:picMkLst>
        </pc:picChg>
        <pc:picChg chg="del">
          <ac:chgData name="Ulf Jansson" userId="5f67be97-7cc3-47f3-85a1-ce57a2a1560c" providerId="ADAL" clId="{B6CBDBA8-5DE6-4DF2-885F-E2B371FAAFF7}" dt="2023-04-12T09:08:18.188" v="42" actId="478"/>
          <ac:picMkLst>
            <pc:docMk/>
            <pc:sldMk cId="3361232974" sldId="257"/>
            <ac:picMk id="6" creationId="{F7D4420A-0736-A4FD-2A4C-C25BB9CDE189}"/>
          </ac:picMkLst>
        </pc:picChg>
      </pc:sldChg>
      <pc:sldChg chg="modSp mod">
        <pc:chgData name="Ulf Jansson" userId="5f67be97-7cc3-47f3-85a1-ce57a2a1560c" providerId="ADAL" clId="{B6CBDBA8-5DE6-4DF2-885F-E2B371FAAFF7}" dt="2023-04-11T15:54:31.804" v="41" actId="20577"/>
        <pc:sldMkLst>
          <pc:docMk/>
          <pc:sldMk cId="2988582135" sldId="260"/>
        </pc:sldMkLst>
        <pc:spChg chg="mod">
          <ac:chgData name="Ulf Jansson" userId="5f67be97-7cc3-47f3-85a1-ce57a2a1560c" providerId="ADAL" clId="{B6CBDBA8-5DE6-4DF2-885F-E2B371FAAFF7}" dt="2023-04-11T15:54:27.787" v="39" actId="255"/>
          <ac:spMkLst>
            <pc:docMk/>
            <pc:sldMk cId="2988582135" sldId="260"/>
            <ac:spMk id="2" creationId="{29D2D358-AEEB-4841-9CBB-2A79C6A4F8C1}"/>
          </ac:spMkLst>
        </pc:spChg>
        <pc:spChg chg="mod">
          <ac:chgData name="Ulf Jansson" userId="5f67be97-7cc3-47f3-85a1-ce57a2a1560c" providerId="ADAL" clId="{B6CBDBA8-5DE6-4DF2-885F-E2B371FAAFF7}" dt="2023-04-11T15:54:31.804" v="41" actId="20577"/>
          <ac:spMkLst>
            <pc:docMk/>
            <pc:sldMk cId="2988582135" sldId="260"/>
            <ac:spMk id="3" creationId="{7CCB55FC-0B17-485D-91BA-C00175EDD723}"/>
          </ac:spMkLst>
        </pc:spChg>
      </pc:sldChg>
      <pc:sldChg chg="addSp delSp modSp mod">
        <pc:chgData name="Ulf Jansson" userId="5f67be97-7cc3-47f3-85a1-ce57a2a1560c" providerId="ADAL" clId="{B6CBDBA8-5DE6-4DF2-885F-E2B371FAAFF7}" dt="2023-04-12T10:44:18.503" v="1184" actId="1076"/>
        <pc:sldMkLst>
          <pc:docMk/>
          <pc:sldMk cId="2684650923" sldId="261"/>
        </pc:sldMkLst>
        <pc:spChg chg="mod">
          <ac:chgData name="Ulf Jansson" userId="5f67be97-7cc3-47f3-85a1-ce57a2a1560c" providerId="ADAL" clId="{B6CBDBA8-5DE6-4DF2-885F-E2B371FAAFF7}" dt="2023-04-12T09:35:57.640" v="361" actId="20577"/>
          <ac:spMkLst>
            <pc:docMk/>
            <pc:sldMk cId="2684650923" sldId="261"/>
            <ac:spMk id="3" creationId="{C3CEF5BC-0459-02F5-78E5-45608114E0B3}"/>
          </ac:spMkLst>
        </pc:spChg>
        <pc:spChg chg="add del mod">
          <ac:chgData name="Ulf Jansson" userId="5f67be97-7cc3-47f3-85a1-ce57a2a1560c" providerId="ADAL" clId="{B6CBDBA8-5DE6-4DF2-885F-E2B371FAAFF7}" dt="2023-04-12T09:35:29.855" v="318" actId="478"/>
          <ac:spMkLst>
            <pc:docMk/>
            <pc:sldMk cId="2684650923" sldId="261"/>
            <ac:spMk id="5" creationId="{EF5E7412-81A0-131B-2D75-6388882AFF8A}"/>
          </ac:spMkLst>
        </pc:spChg>
        <pc:picChg chg="add del mod">
          <ac:chgData name="Ulf Jansson" userId="5f67be97-7cc3-47f3-85a1-ce57a2a1560c" providerId="ADAL" clId="{B6CBDBA8-5DE6-4DF2-885F-E2B371FAAFF7}" dt="2023-04-12T09:35:27.215" v="317" actId="478"/>
          <ac:picMkLst>
            <pc:docMk/>
            <pc:sldMk cId="2684650923" sldId="261"/>
            <ac:picMk id="6" creationId="{124304A5-1942-EBCD-7177-BB5290823516}"/>
          </ac:picMkLst>
        </pc:picChg>
        <pc:picChg chg="add del mod">
          <ac:chgData name="Ulf Jansson" userId="5f67be97-7cc3-47f3-85a1-ce57a2a1560c" providerId="ADAL" clId="{B6CBDBA8-5DE6-4DF2-885F-E2B371FAAFF7}" dt="2023-04-12T10:41:43.112" v="1178" actId="478"/>
          <ac:picMkLst>
            <pc:docMk/>
            <pc:sldMk cId="2684650923" sldId="261"/>
            <ac:picMk id="7" creationId="{841DC355-37CD-A108-54C5-697E57690841}"/>
          </ac:picMkLst>
        </pc:picChg>
        <pc:picChg chg="add mod">
          <ac:chgData name="Ulf Jansson" userId="5f67be97-7cc3-47f3-85a1-ce57a2a1560c" providerId="ADAL" clId="{B6CBDBA8-5DE6-4DF2-885F-E2B371FAAFF7}" dt="2023-04-12T09:37:23.164" v="374" actId="1076"/>
          <ac:picMkLst>
            <pc:docMk/>
            <pc:sldMk cId="2684650923" sldId="261"/>
            <ac:picMk id="8" creationId="{A9ACD4E9-AB83-38D7-CFA1-20A14D057A50}"/>
          </ac:picMkLst>
        </pc:picChg>
        <pc:picChg chg="add del mod">
          <ac:chgData name="Ulf Jansson" userId="5f67be97-7cc3-47f3-85a1-ce57a2a1560c" providerId="ADAL" clId="{B6CBDBA8-5DE6-4DF2-885F-E2B371FAAFF7}" dt="2023-04-12T10:44:09.203" v="1181" actId="478"/>
          <ac:picMkLst>
            <pc:docMk/>
            <pc:sldMk cId="2684650923" sldId="261"/>
            <ac:picMk id="9" creationId="{8CE2C5B8-FEC9-723C-D772-471F2347273B}"/>
          </ac:picMkLst>
        </pc:picChg>
        <pc:picChg chg="del">
          <ac:chgData name="Ulf Jansson" userId="5f67be97-7cc3-47f3-85a1-ce57a2a1560c" providerId="ADAL" clId="{B6CBDBA8-5DE6-4DF2-885F-E2B371FAAFF7}" dt="2023-04-12T09:33:43.641" v="302" actId="478"/>
          <ac:picMkLst>
            <pc:docMk/>
            <pc:sldMk cId="2684650923" sldId="261"/>
            <ac:picMk id="10" creationId="{3A9FD3D0-7937-0CE7-C978-42C57E1EAEAC}"/>
          </ac:picMkLst>
        </pc:picChg>
        <pc:picChg chg="add mod">
          <ac:chgData name="Ulf Jansson" userId="5f67be97-7cc3-47f3-85a1-ce57a2a1560c" providerId="ADAL" clId="{B6CBDBA8-5DE6-4DF2-885F-E2B371FAAFF7}" dt="2023-04-12T10:44:18.503" v="1184" actId="1076"/>
          <ac:picMkLst>
            <pc:docMk/>
            <pc:sldMk cId="2684650923" sldId="261"/>
            <ac:picMk id="11" creationId="{72B85595-C564-C9AE-0A3C-6607B4929F24}"/>
          </ac:picMkLst>
        </pc:picChg>
      </pc:sldChg>
      <pc:sldChg chg="addSp delSp modSp mod">
        <pc:chgData name="Ulf Jansson" userId="5f67be97-7cc3-47f3-85a1-ce57a2a1560c" providerId="ADAL" clId="{B6CBDBA8-5DE6-4DF2-885F-E2B371FAAFF7}" dt="2023-04-12T09:59:33.952" v="1177" actId="478"/>
        <pc:sldMkLst>
          <pc:docMk/>
          <pc:sldMk cId="1953033433" sldId="262"/>
        </pc:sldMkLst>
        <pc:spChg chg="mod">
          <ac:chgData name="Ulf Jansson" userId="5f67be97-7cc3-47f3-85a1-ce57a2a1560c" providerId="ADAL" clId="{B6CBDBA8-5DE6-4DF2-885F-E2B371FAAFF7}" dt="2023-04-12T09:58:56.643" v="1172" actId="20577"/>
          <ac:spMkLst>
            <pc:docMk/>
            <pc:sldMk cId="1953033433" sldId="262"/>
            <ac:spMk id="2" creationId="{B340F87F-A98C-DE95-7D7A-70F290EC8B33}"/>
          </ac:spMkLst>
        </pc:spChg>
        <pc:spChg chg="add del mod">
          <ac:chgData name="Ulf Jansson" userId="5f67be97-7cc3-47f3-85a1-ce57a2a1560c" providerId="ADAL" clId="{B6CBDBA8-5DE6-4DF2-885F-E2B371FAAFF7}" dt="2023-04-12T09:59:33.952" v="1177" actId="478"/>
          <ac:spMkLst>
            <pc:docMk/>
            <pc:sldMk cId="1953033433" sldId="262"/>
            <ac:spMk id="4" creationId="{82B214F1-7790-6F0B-72CC-08CC9E8C90DD}"/>
          </ac:spMkLst>
        </pc:spChg>
        <pc:spChg chg="mod">
          <ac:chgData name="Ulf Jansson" userId="5f67be97-7cc3-47f3-85a1-ce57a2a1560c" providerId="ADAL" clId="{B6CBDBA8-5DE6-4DF2-885F-E2B371FAAFF7}" dt="2023-04-12T09:59:14.077" v="1174" actId="1076"/>
          <ac:spMkLst>
            <pc:docMk/>
            <pc:sldMk cId="1953033433" sldId="262"/>
            <ac:spMk id="8" creationId="{B015270C-79A9-BA45-AD53-8D37DAE34D33}"/>
          </ac:spMkLst>
        </pc:spChg>
        <pc:picChg chg="del">
          <ac:chgData name="Ulf Jansson" userId="5f67be97-7cc3-47f3-85a1-ce57a2a1560c" providerId="ADAL" clId="{B6CBDBA8-5DE6-4DF2-885F-E2B371FAAFF7}" dt="2023-04-12T09:58:42.525" v="1152" actId="478"/>
          <ac:picMkLst>
            <pc:docMk/>
            <pc:sldMk cId="1953033433" sldId="262"/>
            <ac:picMk id="7" creationId="{F189911A-9242-9CA8-8E77-542CC992CB51}"/>
          </ac:picMkLst>
        </pc:picChg>
      </pc:sldChg>
      <pc:sldChg chg="addSp delSp modSp mod">
        <pc:chgData name="Ulf Jansson" userId="5f67be97-7cc3-47f3-85a1-ce57a2a1560c" providerId="ADAL" clId="{B6CBDBA8-5DE6-4DF2-885F-E2B371FAAFF7}" dt="2023-04-12T09:42:53.557" v="482" actId="14100"/>
        <pc:sldMkLst>
          <pc:docMk/>
          <pc:sldMk cId="2877089229" sldId="263"/>
        </pc:sldMkLst>
        <pc:spChg chg="mod">
          <ac:chgData name="Ulf Jansson" userId="5f67be97-7cc3-47f3-85a1-ce57a2a1560c" providerId="ADAL" clId="{B6CBDBA8-5DE6-4DF2-885F-E2B371FAAFF7}" dt="2023-04-12T09:42:53.557" v="482" actId="14100"/>
          <ac:spMkLst>
            <pc:docMk/>
            <pc:sldMk cId="2877089229" sldId="263"/>
            <ac:spMk id="2" creationId="{82F36354-F0B5-D586-0568-0D6B2C9825CF}"/>
          </ac:spMkLst>
        </pc:spChg>
        <pc:picChg chg="del">
          <ac:chgData name="Ulf Jansson" userId="5f67be97-7cc3-47f3-85a1-ce57a2a1560c" providerId="ADAL" clId="{B6CBDBA8-5DE6-4DF2-885F-E2B371FAAFF7}" dt="2023-04-12T09:39:20.838" v="375" actId="478"/>
          <ac:picMkLst>
            <pc:docMk/>
            <pc:sldMk cId="2877089229" sldId="263"/>
            <ac:picMk id="4" creationId="{F9B082C9-03A4-3338-4F11-4620D15F8037}"/>
          </ac:picMkLst>
        </pc:picChg>
        <pc:picChg chg="add mod">
          <ac:chgData name="Ulf Jansson" userId="5f67be97-7cc3-47f3-85a1-ce57a2a1560c" providerId="ADAL" clId="{B6CBDBA8-5DE6-4DF2-885F-E2B371FAAFF7}" dt="2023-04-12T09:42:35.060" v="478" actId="1076"/>
          <ac:picMkLst>
            <pc:docMk/>
            <pc:sldMk cId="2877089229" sldId="263"/>
            <ac:picMk id="5" creationId="{F94961FC-4FC6-742D-9543-409DC61B2B09}"/>
          </ac:picMkLst>
        </pc:picChg>
        <pc:picChg chg="add mod">
          <ac:chgData name="Ulf Jansson" userId="5f67be97-7cc3-47f3-85a1-ce57a2a1560c" providerId="ADAL" clId="{B6CBDBA8-5DE6-4DF2-885F-E2B371FAAFF7}" dt="2023-04-12T09:42:38.673" v="479" actId="1076"/>
          <ac:picMkLst>
            <pc:docMk/>
            <pc:sldMk cId="2877089229" sldId="263"/>
            <ac:picMk id="7" creationId="{543571B0-238B-26D0-1769-DC8A002BD3D6}"/>
          </ac:picMkLst>
        </pc:picChg>
        <pc:picChg chg="add mod">
          <ac:chgData name="Ulf Jansson" userId="5f67be97-7cc3-47f3-85a1-ce57a2a1560c" providerId="ADAL" clId="{B6CBDBA8-5DE6-4DF2-885F-E2B371FAAFF7}" dt="2023-04-12T09:42:42.222" v="480" actId="1076"/>
          <ac:picMkLst>
            <pc:docMk/>
            <pc:sldMk cId="2877089229" sldId="263"/>
            <ac:picMk id="9" creationId="{A6DD99F7-E047-D879-3799-1AB7991F8DB7}"/>
          </ac:picMkLst>
        </pc:picChg>
        <pc:picChg chg="add mod">
          <ac:chgData name="Ulf Jansson" userId="5f67be97-7cc3-47f3-85a1-ce57a2a1560c" providerId="ADAL" clId="{B6CBDBA8-5DE6-4DF2-885F-E2B371FAAFF7}" dt="2023-04-12T09:42:46.014" v="481" actId="1076"/>
          <ac:picMkLst>
            <pc:docMk/>
            <pc:sldMk cId="2877089229" sldId="263"/>
            <ac:picMk id="11" creationId="{D9F43301-E6C6-F048-4525-D21801BA280C}"/>
          </ac:picMkLst>
        </pc:picChg>
        <pc:picChg chg="del">
          <ac:chgData name="Ulf Jansson" userId="5f67be97-7cc3-47f3-85a1-ce57a2a1560c" providerId="ADAL" clId="{B6CBDBA8-5DE6-4DF2-885F-E2B371FAAFF7}" dt="2023-04-12T09:39:25.377" v="377" actId="478"/>
          <ac:picMkLst>
            <pc:docMk/>
            <pc:sldMk cId="2877089229" sldId="263"/>
            <ac:picMk id="13" creationId="{FD9DC1ED-4872-0A89-B660-0B86B2333893}"/>
          </ac:picMkLst>
        </pc:picChg>
      </pc:sldChg>
      <pc:sldChg chg="addSp delSp modSp mod">
        <pc:chgData name="Ulf Jansson" userId="5f67be97-7cc3-47f3-85a1-ce57a2a1560c" providerId="ADAL" clId="{B6CBDBA8-5DE6-4DF2-885F-E2B371FAAFF7}" dt="2023-04-12T09:46:05.313" v="502" actId="1076"/>
        <pc:sldMkLst>
          <pc:docMk/>
          <pc:sldMk cId="3182888838" sldId="264"/>
        </pc:sldMkLst>
        <pc:spChg chg="add del mod">
          <ac:chgData name="Ulf Jansson" userId="5f67be97-7cc3-47f3-85a1-ce57a2a1560c" providerId="ADAL" clId="{B6CBDBA8-5DE6-4DF2-885F-E2B371FAAFF7}" dt="2023-04-12T09:44:06.652" v="485" actId="22"/>
          <ac:spMkLst>
            <pc:docMk/>
            <pc:sldMk cId="3182888838" sldId="264"/>
            <ac:spMk id="3" creationId="{FA225F17-B8F5-D2EE-942D-680FFF31616F}"/>
          </ac:spMkLst>
        </pc:spChg>
        <pc:spChg chg="add del mod">
          <ac:chgData name="Ulf Jansson" userId="5f67be97-7cc3-47f3-85a1-ce57a2a1560c" providerId="ADAL" clId="{B6CBDBA8-5DE6-4DF2-885F-E2B371FAAFF7}" dt="2023-04-12T09:44:50.518" v="488" actId="22"/>
          <ac:spMkLst>
            <pc:docMk/>
            <pc:sldMk cId="3182888838" sldId="264"/>
            <ac:spMk id="8" creationId="{2B2E9CE7-27A2-077C-832A-08374DE790D4}"/>
          </ac:spMkLst>
        </pc:spChg>
        <pc:picChg chg="add del mod ord">
          <ac:chgData name="Ulf Jansson" userId="5f67be97-7cc3-47f3-85a1-ce57a2a1560c" providerId="ADAL" clId="{B6CBDBA8-5DE6-4DF2-885F-E2B371FAAFF7}" dt="2023-04-12T09:44:48.573" v="487" actId="478"/>
          <ac:picMkLst>
            <pc:docMk/>
            <pc:sldMk cId="3182888838" sldId="264"/>
            <ac:picMk id="5" creationId="{C31580F8-B1F6-F743-B0B1-717A9C3A0E02}"/>
          </ac:picMkLst>
        </pc:picChg>
        <pc:picChg chg="del">
          <ac:chgData name="Ulf Jansson" userId="5f67be97-7cc3-47f3-85a1-ce57a2a1560c" providerId="ADAL" clId="{B6CBDBA8-5DE6-4DF2-885F-E2B371FAAFF7}" dt="2023-04-12T09:43:04.285" v="483" actId="478"/>
          <ac:picMkLst>
            <pc:docMk/>
            <pc:sldMk cId="3182888838" sldId="264"/>
            <ac:picMk id="6" creationId="{10C6D471-160F-8C94-122E-11053472E106}"/>
          </ac:picMkLst>
        </pc:picChg>
        <pc:picChg chg="del">
          <ac:chgData name="Ulf Jansson" userId="5f67be97-7cc3-47f3-85a1-ce57a2a1560c" providerId="ADAL" clId="{B6CBDBA8-5DE6-4DF2-885F-E2B371FAAFF7}" dt="2023-04-12T09:43:05.976" v="484" actId="478"/>
          <ac:picMkLst>
            <pc:docMk/>
            <pc:sldMk cId="3182888838" sldId="264"/>
            <ac:picMk id="10" creationId="{F6D8ED81-D687-7634-1E15-5954905AEA8A}"/>
          </ac:picMkLst>
        </pc:picChg>
        <pc:picChg chg="add mod ord">
          <ac:chgData name="Ulf Jansson" userId="5f67be97-7cc3-47f3-85a1-ce57a2a1560c" providerId="ADAL" clId="{B6CBDBA8-5DE6-4DF2-885F-E2B371FAAFF7}" dt="2023-04-12T09:44:53.862" v="489" actId="1076"/>
          <ac:picMkLst>
            <pc:docMk/>
            <pc:sldMk cId="3182888838" sldId="264"/>
            <ac:picMk id="11" creationId="{C08FDF97-EE5F-9F74-4982-34FC72DD1F81}"/>
          </ac:picMkLst>
        </pc:picChg>
        <pc:picChg chg="add mod">
          <ac:chgData name="Ulf Jansson" userId="5f67be97-7cc3-47f3-85a1-ce57a2a1560c" providerId="ADAL" clId="{B6CBDBA8-5DE6-4DF2-885F-E2B371FAAFF7}" dt="2023-04-12T09:46:05.313" v="502" actId="1076"/>
          <ac:picMkLst>
            <pc:docMk/>
            <pc:sldMk cId="3182888838" sldId="264"/>
            <ac:picMk id="13" creationId="{8D81625B-CB3D-D786-BB52-3FB3984A9448}"/>
          </ac:picMkLst>
        </pc:picChg>
      </pc:sldChg>
      <pc:sldChg chg="addSp delSp modSp mod">
        <pc:chgData name="Ulf Jansson" userId="5f67be97-7cc3-47f3-85a1-ce57a2a1560c" providerId="ADAL" clId="{B6CBDBA8-5DE6-4DF2-885F-E2B371FAAFF7}" dt="2023-04-12T09:51:59.624" v="716" actId="5793"/>
        <pc:sldMkLst>
          <pc:docMk/>
          <pc:sldMk cId="2013433439" sldId="265"/>
        </pc:sldMkLst>
        <pc:spChg chg="mod">
          <ac:chgData name="Ulf Jansson" userId="5f67be97-7cc3-47f3-85a1-ce57a2a1560c" providerId="ADAL" clId="{B6CBDBA8-5DE6-4DF2-885F-E2B371FAAFF7}" dt="2023-04-12T09:51:59.624" v="716" actId="5793"/>
          <ac:spMkLst>
            <pc:docMk/>
            <pc:sldMk cId="2013433439" sldId="265"/>
            <ac:spMk id="3" creationId="{C3CEF5BC-0459-02F5-78E5-45608114E0B3}"/>
          </ac:spMkLst>
        </pc:spChg>
        <pc:spChg chg="add del mod">
          <ac:chgData name="Ulf Jansson" userId="5f67be97-7cc3-47f3-85a1-ce57a2a1560c" providerId="ADAL" clId="{B6CBDBA8-5DE6-4DF2-885F-E2B371FAAFF7}" dt="2023-04-12T09:50:17.465" v="506" actId="478"/>
          <ac:spMkLst>
            <pc:docMk/>
            <pc:sldMk cId="2013433439" sldId="265"/>
            <ac:spMk id="5" creationId="{7489D862-1993-70F2-649F-0AFA574D4F76}"/>
          </ac:spMkLst>
        </pc:spChg>
        <pc:picChg chg="del">
          <ac:chgData name="Ulf Jansson" userId="5f67be97-7cc3-47f3-85a1-ce57a2a1560c" providerId="ADAL" clId="{B6CBDBA8-5DE6-4DF2-885F-E2B371FAAFF7}" dt="2023-04-12T09:50:09.481" v="503" actId="478"/>
          <ac:picMkLst>
            <pc:docMk/>
            <pc:sldMk cId="2013433439" sldId="265"/>
            <ac:picMk id="6" creationId="{7377D896-7755-C6E6-DA62-3861F620C7BD}"/>
          </ac:picMkLst>
        </pc:picChg>
        <pc:picChg chg="del">
          <ac:chgData name="Ulf Jansson" userId="5f67be97-7cc3-47f3-85a1-ce57a2a1560c" providerId="ADAL" clId="{B6CBDBA8-5DE6-4DF2-885F-E2B371FAAFF7}" dt="2023-04-12T09:50:35.413" v="520" actId="478"/>
          <ac:picMkLst>
            <pc:docMk/>
            <pc:sldMk cId="2013433439" sldId="265"/>
            <ac:picMk id="7" creationId="{C49CA184-5F5B-F251-68A9-3E427A140102}"/>
          </ac:picMkLst>
        </pc:picChg>
        <pc:picChg chg="add mod">
          <ac:chgData name="Ulf Jansson" userId="5f67be97-7cc3-47f3-85a1-ce57a2a1560c" providerId="ADAL" clId="{B6CBDBA8-5DE6-4DF2-885F-E2B371FAAFF7}" dt="2023-04-12T09:50:33.733" v="519" actId="1076"/>
          <ac:picMkLst>
            <pc:docMk/>
            <pc:sldMk cId="2013433439" sldId="265"/>
            <ac:picMk id="8" creationId="{519EFA82-021F-DADD-FBB3-C03C404B0C03}"/>
          </ac:picMkLst>
        </pc:picChg>
      </pc:sldChg>
      <pc:sldChg chg="delSp modSp mod">
        <pc:chgData name="Ulf Jansson" userId="5f67be97-7cc3-47f3-85a1-ce57a2a1560c" providerId="ADAL" clId="{B6CBDBA8-5DE6-4DF2-885F-E2B371FAAFF7}" dt="2023-04-12T09:55:08.304" v="1030" actId="20577"/>
        <pc:sldMkLst>
          <pc:docMk/>
          <pc:sldMk cId="120859021" sldId="266"/>
        </pc:sldMkLst>
        <pc:spChg chg="mod">
          <ac:chgData name="Ulf Jansson" userId="5f67be97-7cc3-47f3-85a1-ce57a2a1560c" providerId="ADAL" clId="{B6CBDBA8-5DE6-4DF2-885F-E2B371FAAFF7}" dt="2023-04-12T09:55:08.304" v="1030" actId="20577"/>
          <ac:spMkLst>
            <pc:docMk/>
            <pc:sldMk cId="120859021" sldId="266"/>
            <ac:spMk id="3" creationId="{2116DCFE-D222-8C14-66AF-0C4123BDA028}"/>
          </ac:spMkLst>
        </pc:spChg>
        <pc:picChg chg="del">
          <ac:chgData name="Ulf Jansson" userId="5f67be97-7cc3-47f3-85a1-ce57a2a1560c" providerId="ADAL" clId="{B6CBDBA8-5DE6-4DF2-885F-E2B371FAAFF7}" dt="2023-04-12T09:53:30.484" v="717" actId="478"/>
          <ac:picMkLst>
            <pc:docMk/>
            <pc:sldMk cId="120859021" sldId="266"/>
            <ac:picMk id="5" creationId="{7EE5016A-4C97-BA15-DF5E-578F233BFEE6}"/>
          </ac:picMkLst>
        </pc:picChg>
      </pc:sldChg>
      <pc:sldChg chg="addSp delSp modSp mod">
        <pc:chgData name="Ulf Jansson" userId="5f67be97-7cc3-47f3-85a1-ce57a2a1560c" providerId="ADAL" clId="{B6CBDBA8-5DE6-4DF2-885F-E2B371FAAFF7}" dt="2023-04-12T09:58:25.183" v="1151" actId="478"/>
        <pc:sldMkLst>
          <pc:docMk/>
          <pc:sldMk cId="782656752" sldId="267"/>
        </pc:sldMkLst>
        <pc:spChg chg="mod">
          <ac:chgData name="Ulf Jansson" userId="5f67be97-7cc3-47f3-85a1-ce57a2a1560c" providerId="ADAL" clId="{B6CBDBA8-5DE6-4DF2-885F-E2B371FAAFF7}" dt="2023-04-12T09:58:15.616" v="1150" actId="20577"/>
          <ac:spMkLst>
            <pc:docMk/>
            <pc:sldMk cId="782656752" sldId="267"/>
            <ac:spMk id="3" creationId="{401C4594-3CD8-C714-6BF9-31B83AA9C14B}"/>
          </ac:spMkLst>
        </pc:spChg>
        <pc:spChg chg="add del mod">
          <ac:chgData name="Ulf Jansson" userId="5f67be97-7cc3-47f3-85a1-ce57a2a1560c" providerId="ADAL" clId="{B6CBDBA8-5DE6-4DF2-885F-E2B371FAAFF7}" dt="2023-04-12T09:58:25.183" v="1151" actId="478"/>
          <ac:spMkLst>
            <pc:docMk/>
            <pc:sldMk cId="782656752" sldId="267"/>
            <ac:spMk id="6" creationId="{AA29D531-8A9D-B3A0-49DB-20E57F6C1791}"/>
          </ac:spMkLst>
        </pc:spChg>
        <pc:picChg chg="del">
          <ac:chgData name="Ulf Jansson" userId="5f67be97-7cc3-47f3-85a1-ce57a2a1560c" providerId="ADAL" clId="{B6CBDBA8-5DE6-4DF2-885F-E2B371FAAFF7}" dt="2023-04-12T09:57:34.362" v="1031" actId="478"/>
          <ac:picMkLst>
            <pc:docMk/>
            <pc:sldMk cId="782656752" sldId="267"/>
            <ac:picMk id="5" creationId="{A565D147-22D5-3043-7AA2-57760CE0A763}"/>
          </ac:picMkLst>
        </pc:picChg>
      </pc:sldChg>
      <pc:sldChg chg="new add del">
        <pc:chgData name="Ulf Jansson" userId="5f67be97-7cc3-47f3-85a1-ce57a2a1560c" providerId="ADAL" clId="{B6CBDBA8-5DE6-4DF2-885F-E2B371FAAFF7}" dt="2023-04-12T09:10:42.710" v="193" actId="47"/>
        <pc:sldMkLst>
          <pc:docMk/>
          <pc:sldMk cId="262069262" sldId="268"/>
        </pc:sldMkLst>
      </pc:sldChg>
      <pc:sldChg chg="new del">
        <pc:chgData name="Ulf Jansson" userId="5f67be97-7cc3-47f3-85a1-ce57a2a1560c" providerId="ADAL" clId="{B6CBDBA8-5DE6-4DF2-885F-E2B371FAAFF7}" dt="2023-04-12T09:11:07.542" v="202" actId="47"/>
        <pc:sldMkLst>
          <pc:docMk/>
          <pc:sldMk cId="4085698802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05E1-589E-430D-BF4C-A520B2847A88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2FCD-6805-472F-940B-7833135ED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2FCD-6805-472F-940B-7833135ED65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87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 (länkade bilder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EB486B5-B0BA-456C-26E9-C5ACDD5997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bild. Länka sedan bilden till ett </a:t>
            </a:r>
            <a:r>
              <a:rPr lang="sv-SE" dirty="0" err="1"/>
              <a:t>mediaklipp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46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E8A89-ECF5-358C-1CAF-DF9EDB3DC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9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vå innehållsdelar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489E014-419F-FEF3-09EF-902138AB1C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7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41FE40-7726-F8DF-6C30-6F76911A3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65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34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45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bild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8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520825"/>
            <a:ext cx="6961187" cy="3887788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Logotyp">
            <a:extLst>
              <a:ext uri="{FF2B5EF4-FFF2-40B4-BE49-F238E27FC236}">
                <a16:creationId xmlns:a16="http://schemas.microsoft.com/office/drawing/2014/main" id="{14FE62EA-E54D-467C-AE45-E1C04BB0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53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02" userDrawn="1">
          <p15:clr>
            <a:srgbClr val="FBAE40"/>
          </p15:clr>
        </p15:guide>
        <p15:guide id="2" pos="49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rubrik 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8001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Logotyp">
            <a:extLst>
              <a:ext uri="{FF2B5EF4-FFF2-40B4-BE49-F238E27FC236}">
                <a16:creationId xmlns:a16="http://schemas.microsoft.com/office/drawing/2014/main" id="{F33B3B12-8EDD-46C5-AE26-44A83EE5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3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, rubrik och text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D49474-9473-4A14-A651-F36200100BD3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000199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111250"/>
            <a:ext cx="4895850" cy="10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2480407"/>
            <a:ext cx="4895850" cy="2928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9" y="1111250"/>
            <a:ext cx="5219700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Logotyp">
            <a:extLst>
              <a:ext uri="{FF2B5EF4-FFF2-40B4-BE49-F238E27FC236}">
                <a16:creationId xmlns:a16="http://schemas.microsoft.com/office/drawing/2014/main" id="{ABDBFC6E-8F3A-4141-9A9B-E6F47DDF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E27381C-299D-40B0-9FA2-A8674C75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tartsida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520825"/>
            <a:ext cx="4895850" cy="1816441"/>
          </a:xfrm>
        </p:spPr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46807D4-B7A0-4663-9404-F91AB8B04C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6413"/>
          </a:xfrm>
          <a:custGeom>
            <a:avLst/>
            <a:gdLst>
              <a:gd name="connsiteX0" fmla="*/ 0 w 6096000"/>
              <a:gd name="connsiteY0" fmla="*/ 0 h 6856413"/>
              <a:gd name="connsiteX1" fmla="*/ 6096000 w 6096000"/>
              <a:gd name="connsiteY1" fmla="*/ 0 h 6856413"/>
              <a:gd name="connsiteX2" fmla="*/ 6096000 w 6096000"/>
              <a:gd name="connsiteY2" fmla="*/ 2495550 h 6856413"/>
              <a:gd name="connsiteX3" fmla="*/ 4229099 w 6096000"/>
              <a:gd name="connsiteY3" fmla="*/ 2495550 h 6856413"/>
              <a:gd name="connsiteX4" fmla="*/ 4229099 w 6096000"/>
              <a:gd name="connsiteY4" fmla="*/ 2966419 h 6856413"/>
              <a:gd name="connsiteX5" fmla="*/ 5629274 w 6096000"/>
              <a:gd name="connsiteY5" fmla="*/ 2966419 h 6856413"/>
              <a:gd name="connsiteX6" fmla="*/ 5629274 w 6096000"/>
              <a:gd name="connsiteY6" fmla="*/ 4343400 h 6856413"/>
              <a:gd name="connsiteX7" fmla="*/ 6096000 w 6096000"/>
              <a:gd name="connsiteY7" fmla="*/ 4343400 h 6856413"/>
              <a:gd name="connsiteX8" fmla="*/ 6096000 w 6096000"/>
              <a:gd name="connsiteY8" fmla="*/ 6856413 h 6856413"/>
              <a:gd name="connsiteX9" fmla="*/ 0 w 6096000"/>
              <a:gd name="connsiteY9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6413">
                <a:moveTo>
                  <a:pt x="0" y="0"/>
                </a:moveTo>
                <a:lnTo>
                  <a:pt x="6096000" y="0"/>
                </a:lnTo>
                <a:lnTo>
                  <a:pt x="6096000" y="2495550"/>
                </a:lnTo>
                <a:lnTo>
                  <a:pt x="4229099" y="2495550"/>
                </a:lnTo>
                <a:lnTo>
                  <a:pt x="4229099" y="2966419"/>
                </a:lnTo>
                <a:lnTo>
                  <a:pt x="5629274" y="2966419"/>
                </a:lnTo>
                <a:lnTo>
                  <a:pt x="5629274" y="4343400"/>
                </a:lnTo>
                <a:lnTo>
                  <a:pt x="6096000" y="4343400"/>
                </a:lnTo>
                <a:lnTo>
                  <a:pt x="6096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01433A41-C488-469E-8A32-B1BBF19F6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3520735"/>
            <a:ext cx="4895850" cy="18878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190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/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86E248-B4D9-421C-B50F-76D9C586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CDD87C-16D8-445C-A4FE-C96CE5EE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854B0E-C854-4DA2-9166-2D46F8E0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2C590C-7AFD-4EF1-8A90-B576771E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08" cy="6857396"/>
          </a:xfrm>
          <a:prstGeom prst="rect">
            <a:avLst/>
          </a:prstGeom>
          <a:gradFill>
            <a:gsLst>
              <a:gs pos="56000">
                <a:srgbClr val="4D7BA0"/>
              </a:gs>
              <a:gs pos="0">
                <a:srgbClr val="93BBD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E37AC6E0-D427-46D7-80D5-873C4462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69AA6BED-7A2A-4F1E-8AB9-E85B26032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1" y="2639026"/>
            <a:ext cx="2876550" cy="18878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Ange dina kontaktuppgifter här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3DD11A6-A3B9-47F5-ABF3-96FA9CA52898}"/>
              </a:ext>
            </a:extLst>
          </p:cNvPr>
          <p:cNvSpPr txBox="1"/>
          <p:nvPr userDrawn="1"/>
        </p:nvSpPr>
        <p:spPr>
          <a:xfrm>
            <a:off x="6447344" y="2349584"/>
            <a:ext cx="40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Kontakta oss gärna</a:t>
            </a: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2252E8F-3EA7-408E-88B5-04A193A9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79714" y="2349584"/>
            <a:ext cx="5115600" cy="1497524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1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8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520825"/>
            <a:ext cx="5400676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F481E8B-9CAD-4176-A81F-905533111E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20825"/>
            <a:ext cx="5395119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032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7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49D8971-4829-4FC1-BEFE-6A7E4F2C42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520825"/>
            <a:ext cx="6961187" cy="38877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F2D1409-2A9D-4D97-BF00-EFD95C004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3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70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962AA37-E5A7-4009-BCA4-C1DB506C66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714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10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111250"/>
            <a:ext cx="5076826" cy="1069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2480407"/>
            <a:ext cx="5076826" cy="2928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111250"/>
            <a:ext cx="5400675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386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47CBA-48A8-48D5-B948-20088E16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90A99E-74DB-4971-988B-62F9F0E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6CAF3B-D86E-406D-BCF6-BC136F9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8FADD1-20A2-42E8-ADA9-E99E823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2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4BEA69CE-ADAB-4667-A26B-9435B808E6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7143"/>
          </a:xfrm>
          <a:custGeom>
            <a:avLst/>
            <a:gdLst>
              <a:gd name="connsiteX0" fmla="*/ 11361427 w 12192000"/>
              <a:gd name="connsiteY0" fmla="*/ 441824 h 6857143"/>
              <a:gd name="connsiteX1" fmla="*/ 11361427 w 12192000"/>
              <a:gd name="connsiteY1" fmla="*/ 545874 h 6857143"/>
              <a:gd name="connsiteX2" fmla="*/ 11469455 w 12192000"/>
              <a:gd name="connsiteY2" fmla="*/ 545874 h 6857143"/>
              <a:gd name="connsiteX3" fmla="*/ 11469455 w 12192000"/>
              <a:gd name="connsiteY3" fmla="*/ 817087 h 6857143"/>
              <a:gd name="connsiteX4" fmla="*/ 11603204 w 12192000"/>
              <a:gd name="connsiteY4" fmla="*/ 817087 h 6857143"/>
              <a:gd name="connsiteX5" fmla="*/ 11603204 w 12192000"/>
              <a:gd name="connsiteY5" fmla="*/ 545874 h 6857143"/>
              <a:gd name="connsiteX6" fmla="*/ 11711232 w 12192000"/>
              <a:gd name="connsiteY6" fmla="*/ 545874 h 6857143"/>
              <a:gd name="connsiteX7" fmla="*/ 11711232 w 12192000"/>
              <a:gd name="connsiteY7" fmla="*/ 441824 h 6857143"/>
              <a:gd name="connsiteX8" fmla="*/ 11361428 w 12192000"/>
              <a:gd name="connsiteY8" fmla="*/ 260344 h 6857143"/>
              <a:gd name="connsiteX9" fmla="*/ 11361428 w 12192000"/>
              <a:gd name="connsiteY9" fmla="*/ 377822 h 6857143"/>
              <a:gd name="connsiteX10" fmla="*/ 11801957 w 12192000"/>
              <a:gd name="connsiteY10" fmla="*/ 377822 h 6857143"/>
              <a:gd name="connsiteX11" fmla="*/ 11801957 w 12192000"/>
              <a:gd name="connsiteY11" fmla="*/ 817087 h 6857143"/>
              <a:gd name="connsiteX12" fmla="*/ 11950469 w 12192000"/>
              <a:gd name="connsiteY12" fmla="*/ 817087 h 6857143"/>
              <a:gd name="connsiteX13" fmla="*/ 11950469 w 12192000"/>
              <a:gd name="connsiteY13" fmla="*/ 260344 h 6857143"/>
              <a:gd name="connsiteX14" fmla="*/ 0 w 12192000"/>
              <a:gd name="connsiteY14" fmla="*/ 0 h 6857143"/>
              <a:gd name="connsiteX15" fmla="*/ 12192000 w 12192000"/>
              <a:gd name="connsiteY15" fmla="*/ 0 h 6857143"/>
              <a:gd name="connsiteX16" fmla="*/ 12192000 w 12192000"/>
              <a:gd name="connsiteY16" fmla="*/ 6857143 h 6857143"/>
              <a:gd name="connsiteX17" fmla="*/ 0 w 12192000"/>
              <a:gd name="connsiteY1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7143">
                <a:moveTo>
                  <a:pt x="11361427" y="441824"/>
                </a:moveTo>
                <a:lnTo>
                  <a:pt x="11361427" y="545874"/>
                </a:lnTo>
                <a:lnTo>
                  <a:pt x="11469455" y="545874"/>
                </a:lnTo>
                <a:lnTo>
                  <a:pt x="11469455" y="817087"/>
                </a:lnTo>
                <a:lnTo>
                  <a:pt x="11603204" y="817087"/>
                </a:lnTo>
                <a:lnTo>
                  <a:pt x="11603204" y="545874"/>
                </a:lnTo>
                <a:lnTo>
                  <a:pt x="11711232" y="545874"/>
                </a:lnTo>
                <a:lnTo>
                  <a:pt x="11711232" y="441824"/>
                </a:lnTo>
                <a:close/>
                <a:moveTo>
                  <a:pt x="11361428" y="260344"/>
                </a:moveTo>
                <a:lnTo>
                  <a:pt x="11361428" y="377822"/>
                </a:lnTo>
                <a:lnTo>
                  <a:pt x="11801957" y="377822"/>
                </a:lnTo>
                <a:lnTo>
                  <a:pt x="11801957" y="817087"/>
                </a:lnTo>
                <a:lnTo>
                  <a:pt x="11950469" y="817087"/>
                </a:lnTo>
                <a:lnTo>
                  <a:pt x="11950469" y="2603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019CCA-4FA2-423E-8E40-0E1386B5C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3D06DC2-31D6-4662-A692-040688247E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DA0E3F9-6269-468D-AB7E-4F17534429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A43580B5-B079-4530-B79C-DE0CD11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965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media 7">
            <a:extLst>
              <a:ext uri="{FF2B5EF4-FFF2-40B4-BE49-F238E27FC236}">
                <a16:creationId xmlns:a16="http://schemas.microsoft.com/office/drawing/2014/main" id="{377BB1DF-30C0-46B2-B791-BE5715EBF7D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15938" y="1520825"/>
            <a:ext cx="8675687" cy="5032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426111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1" r:id="rId4"/>
    <p:sldLayoutId id="2147483664" r:id="rId5"/>
    <p:sldLayoutId id="2147483665" r:id="rId6"/>
    <p:sldLayoutId id="2147483654" r:id="rId7"/>
    <p:sldLayoutId id="2147483669" r:id="rId8"/>
    <p:sldLayoutId id="2147483670" r:id="rId9"/>
    <p:sldLayoutId id="2147483674" r:id="rId10"/>
    <p:sldLayoutId id="2147483660" r:id="rId11"/>
    <p:sldLayoutId id="2147483668" r:id="rId12"/>
    <p:sldLayoutId id="2147483672" r:id="rId13"/>
    <p:sldLayoutId id="2147483662" r:id="rId14"/>
    <p:sldLayoutId id="2147483663" r:id="rId15"/>
    <p:sldLayoutId id="2147483666" r:id="rId16"/>
    <p:sldLayoutId id="2147483671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sertedImage">
            <a:extLst>
              <a:ext uri="{FF2B5EF4-FFF2-40B4-BE49-F238E27FC236}">
                <a16:creationId xmlns:a16="http://schemas.microsoft.com/office/drawing/2014/main" id="{7D0D3BFC-4A72-43DE-8052-7E487F53AA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20360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9D2D358-AEEB-4841-9CBB-2A79C6A4F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362" y="2677212"/>
            <a:ext cx="4644382" cy="1279103"/>
          </a:xfrm>
        </p:spPr>
        <p:txBody>
          <a:bodyPr/>
          <a:lstStyle/>
          <a:p>
            <a:r>
              <a:rPr lang="sv-SE" sz="2800" dirty="0"/>
              <a:t>Ny </a:t>
            </a:r>
            <a:r>
              <a:rPr lang="sv-SE" sz="2800" dirty="0" err="1"/>
              <a:t>kodplan</a:t>
            </a:r>
            <a:br>
              <a:rPr lang="sv-SE" sz="2800" dirty="0"/>
            </a:br>
            <a:r>
              <a:rPr lang="sv-SE" sz="2800" dirty="0"/>
              <a:t>Kommunledningskontoret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CB55FC-0B17-485D-91BA-C00175EDD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Utbildning 2023-04-12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58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AF8F803-6701-F082-3B3F-21BFE87A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0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A6FD3EB-6FEC-4412-710F-B37F9DCC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</p:spPr>
        <p:txBody>
          <a:bodyPr anchor="b">
            <a:normAutofit/>
          </a:bodyPr>
          <a:lstStyle/>
          <a:p>
            <a:r>
              <a:rPr lang="sv-SE" dirty="0"/>
              <a:t>Ansvar blir enhet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15F3912-00C2-61B3-C301-6A6A90F2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20825"/>
            <a:ext cx="4024164" cy="4389914"/>
          </a:xfrm>
        </p:spPr>
        <p:txBody>
          <a:bodyPr>
            <a:normAutofit lnSpcReduction="10000"/>
          </a:bodyPr>
          <a:lstStyle/>
          <a:p>
            <a:r>
              <a:rPr lang="sv-SE" dirty="0"/>
              <a:t>”1:1”</a:t>
            </a:r>
            <a:br>
              <a:rPr lang="sv-SE" dirty="0"/>
            </a:br>
            <a:r>
              <a:rPr lang="sv-SE" dirty="0"/>
              <a:t>ett ansvarsnummer med 5 positioner blir till ett enhetsnummer med 4 positioner</a:t>
            </a:r>
            <a:br>
              <a:rPr lang="sv-SE" dirty="0"/>
            </a:br>
            <a:endParaRPr lang="sv-SE" dirty="0"/>
          </a:p>
          <a:p>
            <a:r>
              <a:rPr lang="sv-SE" dirty="0"/>
              <a:t>Enda avvikelsen är att :</a:t>
            </a:r>
            <a:br>
              <a:rPr lang="sv-SE" dirty="0"/>
            </a:br>
            <a:r>
              <a:rPr lang="sv-SE" dirty="0"/>
              <a:t>- Folkhälsoråd </a:t>
            </a:r>
            <a:br>
              <a:rPr lang="sv-SE" dirty="0"/>
            </a:br>
            <a:r>
              <a:rPr lang="sv-SE" dirty="0"/>
              <a:t>- Räddningstjänsten </a:t>
            </a:r>
            <a:r>
              <a:rPr lang="sv-SE" dirty="0" err="1"/>
              <a:t>Sk.</a:t>
            </a:r>
            <a:br>
              <a:rPr lang="sv-SE" dirty="0"/>
            </a:br>
            <a:r>
              <a:rPr lang="sv-SE" dirty="0"/>
              <a:t>- Miljösamverkan </a:t>
            </a:r>
            <a:r>
              <a:rPr lang="sv-SE" dirty="0" err="1"/>
              <a:t>Sk.</a:t>
            </a:r>
            <a:br>
              <a:rPr lang="sv-SE" dirty="0"/>
            </a:br>
            <a:r>
              <a:rPr lang="sv-SE" dirty="0"/>
              <a:t>Fått egna enhetsnummer</a:t>
            </a:r>
          </a:p>
          <a:p>
            <a:r>
              <a:rPr lang="sv-SE" dirty="0"/>
              <a:t>Ev. justera några benämningar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17BA938-0C83-24B9-85BA-0B7BA05E8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742" y="1018699"/>
            <a:ext cx="5989320" cy="489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23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D5D90-AE78-45E9-0D38-5CC164A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CEF5BC-0459-02F5-78E5-45608114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20825"/>
            <a:ext cx="8526462" cy="3887788"/>
          </a:xfrm>
        </p:spPr>
        <p:txBody>
          <a:bodyPr/>
          <a:lstStyle/>
          <a:p>
            <a:r>
              <a:rPr lang="sv-SE" dirty="0"/>
              <a:t>Generellt färre verksamhetskoder</a:t>
            </a:r>
          </a:p>
          <a:p>
            <a:r>
              <a:rPr lang="sv-SE" dirty="0"/>
              <a:t>Testar t.ex. med en kod för gemensam administration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9ACD4E9-AB83-38D7-CFA1-20A14D057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402" y="2490470"/>
            <a:ext cx="3696843" cy="432873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2B85595-C564-C9AE-0A3C-6607B4929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69" y="2490470"/>
            <a:ext cx="39751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5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F36354-F0B5-D586-0568-0D6B2C98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544" y="234951"/>
            <a:ext cx="6018028" cy="1028700"/>
          </a:xfrm>
        </p:spPr>
        <p:txBody>
          <a:bodyPr/>
          <a:lstStyle/>
          <a:p>
            <a:r>
              <a:rPr lang="sv-SE" dirty="0"/>
              <a:t>SCBs definitioner verksamheter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4961FC-4FC6-742D-9543-409DC61B2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16" y="595506"/>
            <a:ext cx="3667125" cy="59245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43571B0-238B-26D0-1769-DC8A002BD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259" y="1495425"/>
            <a:ext cx="4010597" cy="199472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6DD99F7-E047-D879-3799-1AB7991F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259" y="3557781"/>
            <a:ext cx="3867912" cy="10287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9F43301-E6C6-F048-4525-D21801BA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259" y="4586481"/>
            <a:ext cx="3746182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8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8FDF97-EE5F-9F74-4982-34FC72DD1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201" y="738505"/>
            <a:ext cx="4354628" cy="3887788"/>
          </a:xfr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D81625B-CB3D-D786-BB52-3FB3984A9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380" y="1026264"/>
            <a:ext cx="4946333" cy="23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8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D5D90-AE78-45E9-0D38-5CC164A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CEF5BC-0459-02F5-78E5-45608114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Kompensera bortfall av verksamhetskoder.</a:t>
            </a:r>
          </a:p>
          <a:p>
            <a:r>
              <a:rPr lang="sv-SE" dirty="0"/>
              <a:t>Information på en lägre nivå</a:t>
            </a:r>
          </a:p>
          <a:p>
            <a:endParaRPr lang="sv-SE" dirty="0"/>
          </a:p>
          <a:p>
            <a:r>
              <a:rPr lang="sv-SE" dirty="0"/>
              <a:t>Vad går att se på annat sätt</a:t>
            </a:r>
            <a:br>
              <a:rPr lang="sv-SE" dirty="0"/>
            </a:br>
            <a:r>
              <a:rPr lang="sv-SE" dirty="0"/>
              <a:t>- Konto</a:t>
            </a:r>
            <a:br>
              <a:rPr lang="sv-SE" dirty="0"/>
            </a:br>
            <a:r>
              <a:rPr lang="sv-SE" dirty="0"/>
              <a:t>- Leverantör</a:t>
            </a:r>
            <a:br>
              <a:rPr lang="sv-SE" dirty="0"/>
            </a:br>
            <a:r>
              <a:rPr lang="sv-SE" dirty="0"/>
              <a:t>- …</a:t>
            </a: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19EFA82-021F-DADD-FBB3-C03C404B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78" y="362113"/>
            <a:ext cx="2333625" cy="56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3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06217-63A2-5982-2BE9-AB00D54E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16DCFE-D222-8C14-66AF-0C4123BD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520825"/>
            <a:ext cx="8810943" cy="2126615"/>
          </a:xfrm>
        </p:spPr>
        <p:txBody>
          <a:bodyPr>
            <a:normAutofit/>
          </a:bodyPr>
          <a:lstStyle/>
          <a:p>
            <a:r>
              <a:rPr lang="sv-SE" dirty="0"/>
              <a:t>Objekt används oftast för att markera en fysisk objekt (fastighet, </a:t>
            </a:r>
            <a:r>
              <a:rPr lang="sv-SE" dirty="0" err="1"/>
              <a:t>inventarie</a:t>
            </a:r>
            <a:r>
              <a:rPr lang="sv-SE" dirty="0"/>
              <a:t>, person, ”kassa”) </a:t>
            </a:r>
          </a:p>
          <a:p>
            <a:endParaRPr lang="sv-SE" dirty="0"/>
          </a:p>
          <a:p>
            <a:r>
              <a:rPr lang="sv-SE" dirty="0"/>
              <a:t>KLK använder i princip inga objekt</a:t>
            </a:r>
          </a:p>
          <a:p>
            <a:r>
              <a:rPr lang="sv-SE" dirty="0"/>
              <a:t>Inga objekt upplagda</a:t>
            </a:r>
          </a:p>
        </p:txBody>
      </p:sp>
    </p:spTree>
    <p:extLst>
      <p:ext uri="{BB962C8B-B14F-4D97-AF65-F5344CB8AC3E}">
        <p14:creationId xmlns:p14="http://schemas.microsoft.com/office/powerpoint/2010/main" val="12085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B91CE-4209-3327-4F6E-C3291A35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1C4594-3CD8-C714-6BF9-31B83AA9C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Inga driftprojekt upplagda KLK</a:t>
            </a:r>
          </a:p>
          <a:p>
            <a:r>
              <a:rPr lang="sv-SE" dirty="0"/>
              <a:t>Statsbidrag </a:t>
            </a:r>
            <a:br>
              <a:rPr lang="sv-SE" dirty="0"/>
            </a:br>
            <a:r>
              <a:rPr lang="sv-SE" dirty="0"/>
              <a:t>(Folkhälsorådet?)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265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40F87F-A98C-DE95-7D7A-70F290EC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923999"/>
          </a:xfrm>
        </p:spPr>
        <p:txBody>
          <a:bodyPr/>
          <a:lstStyle/>
          <a:p>
            <a:r>
              <a:rPr lang="sv-SE" dirty="0"/>
              <a:t>Enhet – Verksamhet + annan </a:t>
            </a:r>
            <a:r>
              <a:rPr lang="sv-SE" dirty="0" err="1"/>
              <a:t>koddel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015270C-79A9-BA45-AD53-8D37DAE34D33}"/>
              </a:ext>
            </a:extLst>
          </p:cNvPr>
          <p:cNvSpPr txBox="1"/>
          <p:nvPr/>
        </p:nvSpPr>
        <p:spPr>
          <a:xfrm>
            <a:off x="435462" y="1710393"/>
            <a:ext cx="4274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Inte hunnit gå igenom upplägg i detalj – framförallt frivilliga koddelar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Vilken information önskar ni från ekonomisystemet? </a:t>
            </a:r>
            <a:br>
              <a:rPr lang="sv-SE" dirty="0"/>
            </a:br>
            <a:r>
              <a:rPr lang="sv-SE" dirty="0"/>
              <a:t>Vad ska gå att se i rapporter?</a:t>
            </a:r>
          </a:p>
        </p:txBody>
      </p:sp>
    </p:spTree>
    <p:extLst>
      <p:ext uri="{BB962C8B-B14F-4D97-AF65-F5344CB8AC3E}">
        <p14:creationId xmlns:p14="http://schemas.microsoft.com/office/powerpoint/2010/main" val="1953033433"/>
      </p:ext>
    </p:extLst>
  </p:cSld>
  <p:clrMapOvr>
    <a:masterClrMapping/>
  </p:clrMapOvr>
</p:sld>
</file>

<file path=ppt/theme/theme1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2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19D5F2A663DE44A16F6DB2FF740A04" ma:contentTypeVersion="6" ma:contentTypeDescription="Skapa ett nytt dokument." ma:contentTypeScope="" ma:versionID="1b562dd1c0e76cc80f9ce28cc10f784b">
  <xsd:schema xmlns:xsd="http://www.w3.org/2001/XMLSchema" xmlns:xs="http://www.w3.org/2001/XMLSchema" xmlns:p="http://schemas.microsoft.com/office/2006/metadata/properties" xmlns:ns2="7c45c84a-73c3-4dbd-ba88-a4e1d347b681" xmlns:ns3="6e58a913-521e-4f58-987f-3a8521a83609" targetNamespace="http://schemas.microsoft.com/office/2006/metadata/properties" ma:root="true" ma:fieldsID="e927aca2c6b968807b0783d8cb1b7b48" ns2:_="" ns3:_="">
    <xsd:import namespace="7c45c84a-73c3-4dbd-ba88-a4e1d347b681"/>
    <xsd:import namespace="6e58a913-521e-4f58-987f-3a8521a836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5c84a-73c3-4dbd-ba88-a4e1d347b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8a913-521e-4f58-987f-3a8521a836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D4225A-E906-44BB-A181-760A62CF1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046C18-2B3B-4624-9F67-E7FD2F858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5c84a-73c3-4dbd-ba88-a4e1d347b681"/>
    <ds:schemaRef ds:uri="6e58a913-521e-4f58-987f-3a8521a836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E9F196-BC1F-4545-991B-B96207CEE0D2}">
  <ds:schemaRefs>
    <ds:schemaRef ds:uri="http://purl.org/dc/elements/1.1/"/>
    <ds:schemaRef ds:uri="http://schemas.microsoft.com/office/2006/metadata/properties"/>
    <ds:schemaRef ds:uri="7c45c84a-73c3-4dbd-ba88-a4e1d347b68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e58a913-521e-4f58-987f-3a8521a83609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Tibro kommun</Template>
  <TotalTime>452</TotalTime>
  <Words>171</Words>
  <Application>Microsoft Office PowerPoint</Application>
  <PresentationFormat>Bredbild</PresentationFormat>
  <Paragraphs>28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Tibro kommun</vt:lpstr>
      <vt:lpstr>Tibro kommun</vt:lpstr>
      <vt:lpstr>Ny kodplan Kommunledningskontoret</vt:lpstr>
      <vt:lpstr>Ansvar blir enhet</vt:lpstr>
      <vt:lpstr>Verksamhet</vt:lpstr>
      <vt:lpstr>SCBs definitioner verksamheter</vt:lpstr>
      <vt:lpstr>PowerPoint-presentation</vt:lpstr>
      <vt:lpstr>Aktivitet</vt:lpstr>
      <vt:lpstr>Objekt</vt:lpstr>
      <vt:lpstr>Projekt</vt:lpstr>
      <vt:lpstr>Enhet – Verksamhet + annan koddel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Ulf Jansson</dc:creator>
  <cp:lastModifiedBy>Ulf Jansson</cp:lastModifiedBy>
  <cp:revision>2</cp:revision>
  <dcterms:created xsi:type="dcterms:W3CDTF">2023-04-10T13:48:15Z</dcterms:created>
  <dcterms:modified xsi:type="dcterms:W3CDTF">2023-04-12T10:44:27Z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0x0101007919D5F2A663DE44A16F6DB2FF740A04</vt:lpwstr>
  </property>
</Properties>
</file>