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7" r:id="rId5"/>
  </p:sldMasterIdLst>
  <p:notesMasterIdLst>
    <p:notesMasterId r:id="rId19"/>
  </p:notesMasterIdLst>
  <p:sldIdLst>
    <p:sldId id="260" r:id="rId6"/>
    <p:sldId id="257" r:id="rId7"/>
    <p:sldId id="268" r:id="rId8"/>
    <p:sldId id="269" r:id="rId9"/>
    <p:sldId id="261" r:id="rId10"/>
    <p:sldId id="270" r:id="rId11"/>
    <p:sldId id="263" r:id="rId12"/>
    <p:sldId id="264" r:id="rId13"/>
    <p:sldId id="265" r:id="rId14"/>
    <p:sldId id="266" r:id="rId15"/>
    <p:sldId id="267" r:id="rId16"/>
    <p:sldId id="271" r:id="rId17"/>
    <p:sldId id="258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D5B1EA-1FE1-4F5C-9A19-076CD220EEBB}" v="20" dt="2023-04-12T13:48:10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4682" autoAdjust="0"/>
  </p:normalViewPr>
  <p:slideViewPr>
    <p:cSldViewPr snapToGrid="0" showGuides="1">
      <p:cViewPr varScale="1">
        <p:scale>
          <a:sx n="67" d="100"/>
          <a:sy n="67" d="100"/>
        </p:scale>
        <p:origin x="1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ve Gardberg Rydbom" userId="S::tove.gardberg.rydbom@tibro.se::e364664b-5660-4d9a-ab2a-d7ab35299acc" providerId="AD" clId="Web-{FDD5B1EA-1FE1-4F5C-9A19-076CD220EEBB}"/>
    <pc:docChg chg="modSld">
      <pc:chgData name="Tove Gardberg Rydbom" userId="S::tove.gardberg.rydbom@tibro.se::e364664b-5660-4d9a-ab2a-d7ab35299acc" providerId="AD" clId="Web-{FDD5B1EA-1FE1-4F5C-9A19-076CD220EEBB}" dt="2023-04-12T13:48:10.980" v="16" actId="1076"/>
      <pc:docMkLst>
        <pc:docMk/>
      </pc:docMkLst>
      <pc:sldChg chg="addSp delSp modSp">
        <pc:chgData name="Tove Gardberg Rydbom" userId="S::tove.gardberg.rydbom@tibro.se::e364664b-5660-4d9a-ab2a-d7ab35299acc" providerId="AD" clId="Web-{FDD5B1EA-1FE1-4F5C-9A19-076CD220EEBB}" dt="2023-04-12T13:48:10.980" v="16" actId="1076"/>
        <pc:sldMkLst>
          <pc:docMk/>
          <pc:sldMk cId="3361232974" sldId="257"/>
        </pc:sldMkLst>
        <pc:picChg chg="add mod">
          <ac:chgData name="Tove Gardberg Rydbom" userId="S::tove.gardberg.rydbom@tibro.se::e364664b-5660-4d9a-ab2a-d7ab35299acc" providerId="AD" clId="Web-{FDD5B1EA-1FE1-4F5C-9A19-076CD220EEBB}" dt="2023-04-12T13:46:54.229" v="10" actId="1076"/>
          <ac:picMkLst>
            <pc:docMk/>
            <pc:sldMk cId="3361232974" sldId="257"/>
            <ac:picMk id="2" creationId="{0D408619-3B81-D42A-2F75-505BA101654C}"/>
          </ac:picMkLst>
        </pc:picChg>
        <pc:picChg chg="add mod">
          <ac:chgData name="Tove Gardberg Rydbom" userId="S::tove.gardberg.rydbom@tibro.se::e364664b-5660-4d9a-ab2a-d7ab35299acc" providerId="AD" clId="Web-{FDD5B1EA-1FE1-4F5C-9A19-076CD220EEBB}" dt="2023-04-12T13:48:10.980" v="16" actId="1076"/>
          <ac:picMkLst>
            <pc:docMk/>
            <pc:sldMk cId="3361232974" sldId="257"/>
            <ac:picMk id="3" creationId="{3DE3BD7E-56CB-D494-7AF6-CDF1C3E5B4BD}"/>
          </ac:picMkLst>
        </pc:picChg>
        <pc:picChg chg="del">
          <ac:chgData name="Tove Gardberg Rydbom" userId="S::tove.gardberg.rydbom@tibro.se::e364664b-5660-4d9a-ab2a-d7ab35299acc" providerId="AD" clId="Web-{FDD5B1EA-1FE1-4F5C-9A19-076CD220EEBB}" dt="2023-04-12T13:46:02.635" v="7"/>
          <ac:picMkLst>
            <pc:docMk/>
            <pc:sldMk cId="3361232974" sldId="257"/>
            <ac:picMk id="6" creationId="{F7D4420A-0736-A4FD-2A4C-C25BB9CDE189}"/>
          </ac:picMkLst>
        </pc:picChg>
      </pc:sldChg>
      <pc:sldChg chg="modSp">
        <pc:chgData name="Tove Gardberg Rydbom" userId="S::tove.gardberg.rydbom@tibro.se::e364664b-5660-4d9a-ab2a-d7ab35299acc" providerId="AD" clId="Web-{FDD5B1EA-1FE1-4F5C-9A19-076CD220EEBB}" dt="2023-04-12T13:45:52.338" v="6" actId="20577"/>
        <pc:sldMkLst>
          <pc:docMk/>
          <pc:sldMk cId="2988582135" sldId="260"/>
        </pc:sldMkLst>
        <pc:spChg chg="mod">
          <ac:chgData name="Tove Gardberg Rydbom" userId="S::tove.gardberg.rydbom@tibro.se::e364664b-5660-4d9a-ab2a-d7ab35299acc" providerId="AD" clId="Web-{FDD5B1EA-1FE1-4F5C-9A19-076CD220EEBB}" dt="2023-04-12T13:45:48.197" v="5" actId="20577"/>
          <ac:spMkLst>
            <pc:docMk/>
            <pc:sldMk cId="2988582135" sldId="260"/>
            <ac:spMk id="2" creationId="{29D2D358-AEEB-4841-9CBB-2A79C6A4F8C1}"/>
          </ac:spMkLst>
        </pc:spChg>
        <pc:spChg chg="mod">
          <ac:chgData name="Tove Gardberg Rydbom" userId="S::tove.gardberg.rydbom@tibro.se::e364664b-5660-4d9a-ab2a-d7ab35299acc" providerId="AD" clId="Web-{FDD5B1EA-1FE1-4F5C-9A19-076CD220EEBB}" dt="2023-04-12T13:45:52.338" v="6" actId="20577"/>
          <ac:spMkLst>
            <pc:docMk/>
            <pc:sldMk cId="2988582135" sldId="260"/>
            <ac:spMk id="3" creationId="{7CCB55FC-0B17-485D-91BA-C00175EDD723}"/>
          </ac:spMkLst>
        </pc:spChg>
      </pc:sldChg>
    </pc:docChg>
  </pc:docChgLst>
  <pc:docChgLst>
    <pc:chgData name="Tove Gardberg Rydbom" userId="e364664b-5660-4d9a-ab2a-d7ab35299acc" providerId="ADAL" clId="{661332EF-E8D6-4832-89D1-6479227C68BE}"/>
    <pc:docChg chg="custSel addSld delSld modSld">
      <pc:chgData name="Tove Gardberg Rydbom" userId="e364664b-5660-4d9a-ab2a-d7ab35299acc" providerId="ADAL" clId="{661332EF-E8D6-4832-89D1-6479227C68BE}" dt="2023-04-12T18:50:48.428" v="1285" actId="20577"/>
      <pc:docMkLst>
        <pc:docMk/>
      </pc:docMkLst>
      <pc:sldChg chg="addSp delSp modSp mod">
        <pc:chgData name="Tove Gardberg Rydbom" userId="e364664b-5660-4d9a-ab2a-d7ab35299acc" providerId="ADAL" clId="{661332EF-E8D6-4832-89D1-6479227C68BE}" dt="2023-04-12T18:19:49.619" v="61" actId="20577"/>
        <pc:sldMkLst>
          <pc:docMk/>
          <pc:sldMk cId="3361232974" sldId="257"/>
        </pc:sldMkLst>
        <pc:spChg chg="mod">
          <ac:chgData name="Tove Gardberg Rydbom" userId="e364664b-5660-4d9a-ab2a-d7ab35299acc" providerId="ADAL" clId="{661332EF-E8D6-4832-89D1-6479227C68BE}" dt="2023-04-12T18:19:49.619" v="61" actId="20577"/>
          <ac:spMkLst>
            <pc:docMk/>
            <pc:sldMk cId="3361232974" sldId="257"/>
            <ac:spMk id="4" creationId="{4A6FD3EB-6FEC-4412-710F-B37F9DCC3BDC}"/>
          </ac:spMkLst>
        </pc:spChg>
        <pc:spChg chg="del mod">
          <ac:chgData name="Tove Gardberg Rydbom" userId="e364664b-5660-4d9a-ab2a-d7ab35299acc" providerId="ADAL" clId="{661332EF-E8D6-4832-89D1-6479227C68BE}" dt="2023-04-12T18:19:38.442" v="57" actId="478"/>
          <ac:spMkLst>
            <pc:docMk/>
            <pc:sldMk cId="3361232974" sldId="257"/>
            <ac:spMk id="5" creationId="{815F3912-00C2-61B3-C301-6A6A90F2D54E}"/>
          </ac:spMkLst>
        </pc:spChg>
        <pc:picChg chg="del">
          <ac:chgData name="Tove Gardberg Rydbom" userId="e364664b-5660-4d9a-ab2a-d7ab35299acc" providerId="ADAL" clId="{661332EF-E8D6-4832-89D1-6479227C68BE}" dt="2023-04-12T18:14:02.734" v="12" actId="478"/>
          <ac:picMkLst>
            <pc:docMk/>
            <pc:sldMk cId="3361232974" sldId="257"/>
            <ac:picMk id="2" creationId="{0D408619-3B81-D42A-2F75-505BA101654C}"/>
          </ac:picMkLst>
        </pc:picChg>
        <pc:picChg chg="del">
          <ac:chgData name="Tove Gardberg Rydbom" userId="e364664b-5660-4d9a-ab2a-d7ab35299acc" providerId="ADAL" clId="{661332EF-E8D6-4832-89D1-6479227C68BE}" dt="2023-04-12T18:14:05.793" v="13" actId="478"/>
          <ac:picMkLst>
            <pc:docMk/>
            <pc:sldMk cId="3361232974" sldId="257"/>
            <ac:picMk id="3" creationId="{3DE3BD7E-56CB-D494-7AF6-CDF1C3E5B4BD}"/>
          </ac:picMkLst>
        </pc:picChg>
        <pc:picChg chg="add del mod">
          <ac:chgData name="Tove Gardberg Rydbom" userId="e364664b-5660-4d9a-ab2a-d7ab35299acc" providerId="ADAL" clId="{661332EF-E8D6-4832-89D1-6479227C68BE}" dt="2023-04-12T18:18:05.668" v="16" actId="478"/>
          <ac:picMkLst>
            <pc:docMk/>
            <pc:sldMk cId="3361232974" sldId="257"/>
            <ac:picMk id="7" creationId="{4589EDC0-2516-AB43-B117-91E6D8C40D2A}"/>
          </ac:picMkLst>
        </pc:picChg>
        <pc:picChg chg="add mod">
          <ac:chgData name="Tove Gardberg Rydbom" userId="e364664b-5660-4d9a-ab2a-d7ab35299acc" providerId="ADAL" clId="{661332EF-E8D6-4832-89D1-6479227C68BE}" dt="2023-04-12T18:19:45.463" v="60" actId="14100"/>
          <ac:picMkLst>
            <pc:docMk/>
            <pc:sldMk cId="3361232974" sldId="257"/>
            <ac:picMk id="9" creationId="{057DA892-B175-84FD-FB73-A19FB963289A}"/>
          </ac:picMkLst>
        </pc:picChg>
      </pc:sldChg>
      <pc:sldChg chg="addSp delSp modSp mod">
        <pc:chgData name="Tove Gardberg Rydbom" userId="e364664b-5660-4d9a-ab2a-d7ab35299acc" providerId="ADAL" clId="{661332EF-E8D6-4832-89D1-6479227C68BE}" dt="2023-04-12T18:29:58.099" v="290" actId="20577"/>
        <pc:sldMkLst>
          <pc:docMk/>
          <pc:sldMk cId="2684650923" sldId="261"/>
        </pc:sldMkLst>
        <pc:spChg chg="mod">
          <ac:chgData name="Tove Gardberg Rydbom" userId="e364664b-5660-4d9a-ab2a-d7ab35299acc" providerId="ADAL" clId="{661332EF-E8D6-4832-89D1-6479227C68BE}" dt="2023-04-12T18:27:29.726" v="175" actId="20577"/>
          <ac:spMkLst>
            <pc:docMk/>
            <pc:sldMk cId="2684650923" sldId="261"/>
            <ac:spMk id="2" creationId="{541D5D90-AE78-45E9-0D38-5CC164A2C002}"/>
          </ac:spMkLst>
        </pc:spChg>
        <pc:spChg chg="mod">
          <ac:chgData name="Tove Gardberg Rydbom" userId="e364664b-5660-4d9a-ab2a-d7ab35299acc" providerId="ADAL" clId="{661332EF-E8D6-4832-89D1-6479227C68BE}" dt="2023-04-12T18:29:58.099" v="290" actId="20577"/>
          <ac:spMkLst>
            <pc:docMk/>
            <pc:sldMk cId="2684650923" sldId="261"/>
            <ac:spMk id="3" creationId="{C3CEF5BC-0459-02F5-78E5-45608114E0B3}"/>
          </ac:spMkLst>
        </pc:spChg>
        <pc:spChg chg="add del mod">
          <ac:chgData name="Tove Gardberg Rydbom" userId="e364664b-5660-4d9a-ab2a-d7ab35299acc" providerId="ADAL" clId="{661332EF-E8D6-4832-89D1-6479227C68BE}" dt="2023-04-12T18:27:21.278" v="168" actId="22"/>
          <ac:spMkLst>
            <pc:docMk/>
            <pc:sldMk cId="2684650923" sldId="261"/>
            <ac:spMk id="5" creationId="{9498018E-CDA6-5F5D-29BD-31E85053EBE2}"/>
          </ac:spMkLst>
        </pc:spChg>
        <pc:picChg chg="add mod ord">
          <ac:chgData name="Tove Gardberg Rydbom" userId="e364664b-5660-4d9a-ab2a-d7ab35299acc" providerId="ADAL" clId="{661332EF-E8D6-4832-89D1-6479227C68BE}" dt="2023-04-12T18:27:45.938" v="178" actId="1076"/>
          <ac:picMkLst>
            <pc:docMk/>
            <pc:sldMk cId="2684650923" sldId="261"/>
            <ac:picMk id="7" creationId="{AA269E05-A4DD-C4DF-E403-34D6C85F067B}"/>
          </ac:picMkLst>
        </pc:picChg>
        <pc:picChg chg="del">
          <ac:chgData name="Tove Gardberg Rydbom" userId="e364664b-5660-4d9a-ab2a-d7ab35299acc" providerId="ADAL" clId="{661332EF-E8D6-4832-89D1-6479227C68BE}" dt="2023-04-12T18:25:16.842" v="85" actId="478"/>
          <ac:picMkLst>
            <pc:docMk/>
            <pc:sldMk cId="2684650923" sldId="261"/>
            <ac:picMk id="10" creationId="{3A9FD3D0-7937-0CE7-C978-42C57E1EAEAC}"/>
          </ac:picMkLst>
        </pc:picChg>
      </pc:sldChg>
      <pc:sldChg chg="addSp delSp modSp del mod">
        <pc:chgData name="Tove Gardberg Rydbom" userId="e364664b-5660-4d9a-ab2a-d7ab35299acc" providerId="ADAL" clId="{661332EF-E8D6-4832-89D1-6479227C68BE}" dt="2023-04-12T18:48:41.601" v="1112" actId="2696"/>
        <pc:sldMkLst>
          <pc:docMk/>
          <pc:sldMk cId="1953033433" sldId="262"/>
        </pc:sldMkLst>
        <pc:spChg chg="add mod">
          <ac:chgData name="Tove Gardberg Rydbom" userId="e364664b-5660-4d9a-ab2a-d7ab35299acc" providerId="ADAL" clId="{661332EF-E8D6-4832-89D1-6479227C68BE}" dt="2023-04-12T18:48:17.932" v="1111" actId="478"/>
          <ac:spMkLst>
            <pc:docMk/>
            <pc:sldMk cId="1953033433" sldId="262"/>
            <ac:spMk id="4" creationId="{B5EF51D8-2574-F301-9C07-5F48367C8449}"/>
          </ac:spMkLst>
        </pc:spChg>
        <pc:picChg chg="del">
          <ac:chgData name="Tove Gardberg Rydbom" userId="e364664b-5660-4d9a-ab2a-d7ab35299acc" providerId="ADAL" clId="{661332EF-E8D6-4832-89D1-6479227C68BE}" dt="2023-04-12T18:48:17.932" v="1111" actId="478"/>
          <ac:picMkLst>
            <pc:docMk/>
            <pc:sldMk cId="1953033433" sldId="262"/>
            <ac:picMk id="7" creationId="{F189911A-9242-9CA8-8E77-542CC992CB51}"/>
          </ac:picMkLst>
        </pc:picChg>
      </pc:sldChg>
      <pc:sldChg chg="addSp delSp modSp mod modClrScheme chgLayout">
        <pc:chgData name="Tove Gardberg Rydbom" userId="e364664b-5660-4d9a-ab2a-d7ab35299acc" providerId="ADAL" clId="{661332EF-E8D6-4832-89D1-6479227C68BE}" dt="2023-04-12T18:37:46.567" v="529" actId="20577"/>
        <pc:sldMkLst>
          <pc:docMk/>
          <pc:sldMk cId="2877089229" sldId="263"/>
        </pc:sldMkLst>
        <pc:spChg chg="mod ord">
          <ac:chgData name="Tove Gardberg Rydbom" userId="e364664b-5660-4d9a-ab2a-d7ab35299acc" providerId="ADAL" clId="{661332EF-E8D6-4832-89D1-6479227C68BE}" dt="2023-04-12T18:36:41.003" v="363" actId="700"/>
          <ac:spMkLst>
            <pc:docMk/>
            <pc:sldMk cId="2877089229" sldId="263"/>
            <ac:spMk id="2" creationId="{82F36354-F0B5-D586-0568-0D6B2C9825CF}"/>
          </ac:spMkLst>
        </pc:spChg>
        <pc:spChg chg="add mod ord">
          <ac:chgData name="Tove Gardberg Rydbom" userId="e364664b-5660-4d9a-ab2a-d7ab35299acc" providerId="ADAL" clId="{661332EF-E8D6-4832-89D1-6479227C68BE}" dt="2023-04-12T18:37:46.567" v="529" actId="20577"/>
          <ac:spMkLst>
            <pc:docMk/>
            <pc:sldMk cId="2877089229" sldId="263"/>
            <ac:spMk id="6" creationId="{4BEC7A9E-305E-049B-CCCB-1FCF139A02ED}"/>
          </ac:spMkLst>
        </pc:spChg>
        <pc:spChg chg="add mod ord">
          <ac:chgData name="Tove Gardberg Rydbom" userId="e364664b-5660-4d9a-ab2a-d7ab35299acc" providerId="ADAL" clId="{661332EF-E8D6-4832-89D1-6479227C68BE}" dt="2023-04-12T18:36:41.003" v="363" actId="700"/>
          <ac:spMkLst>
            <pc:docMk/>
            <pc:sldMk cId="2877089229" sldId="263"/>
            <ac:spMk id="7" creationId="{8AB53AAC-D069-3ABC-794D-18643E4CF646}"/>
          </ac:spMkLst>
        </pc:spChg>
        <pc:picChg chg="del">
          <ac:chgData name="Tove Gardberg Rydbom" userId="e364664b-5660-4d9a-ab2a-d7ab35299acc" providerId="ADAL" clId="{661332EF-E8D6-4832-89D1-6479227C68BE}" dt="2023-04-12T18:33:08.437" v="359" actId="478"/>
          <ac:picMkLst>
            <pc:docMk/>
            <pc:sldMk cId="2877089229" sldId="263"/>
            <ac:picMk id="4" creationId="{F9B082C9-03A4-3338-4F11-4620D15F8037}"/>
          </ac:picMkLst>
        </pc:picChg>
        <pc:picChg chg="add mod">
          <ac:chgData name="Tove Gardberg Rydbom" userId="e364664b-5660-4d9a-ab2a-d7ab35299acc" providerId="ADAL" clId="{661332EF-E8D6-4832-89D1-6479227C68BE}" dt="2023-04-12T18:36:47.131" v="365" actId="1076"/>
          <ac:picMkLst>
            <pc:docMk/>
            <pc:sldMk cId="2877089229" sldId="263"/>
            <ac:picMk id="5" creationId="{5B9A44EE-22CB-63D5-6321-1FEC0C267AAD}"/>
          </ac:picMkLst>
        </pc:picChg>
        <pc:picChg chg="del">
          <ac:chgData name="Tove Gardberg Rydbom" userId="e364664b-5660-4d9a-ab2a-d7ab35299acc" providerId="ADAL" clId="{661332EF-E8D6-4832-89D1-6479227C68BE}" dt="2023-04-12T18:33:11.247" v="360" actId="478"/>
          <ac:picMkLst>
            <pc:docMk/>
            <pc:sldMk cId="2877089229" sldId="263"/>
            <ac:picMk id="13" creationId="{FD9DC1ED-4872-0A89-B660-0B86B2333893}"/>
          </ac:picMkLst>
        </pc:picChg>
      </pc:sldChg>
      <pc:sldChg chg="addSp delSp modSp mod modClrScheme chgLayout">
        <pc:chgData name="Tove Gardberg Rydbom" userId="e364664b-5660-4d9a-ab2a-d7ab35299acc" providerId="ADAL" clId="{661332EF-E8D6-4832-89D1-6479227C68BE}" dt="2023-04-12T18:39:56.519" v="594" actId="313"/>
        <pc:sldMkLst>
          <pc:docMk/>
          <pc:sldMk cId="3182888838" sldId="264"/>
        </pc:sldMkLst>
        <pc:spChg chg="add mod ord">
          <ac:chgData name="Tove Gardberg Rydbom" userId="e364664b-5660-4d9a-ab2a-d7ab35299acc" providerId="ADAL" clId="{661332EF-E8D6-4832-89D1-6479227C68BE}" dt="2023-04-12T18:39:10.962" v="536" actId="700"/>
          <ac:spMkLst>
            <pc:docMk/>
            <pc:sldMk cId="3182888838" sldId="264"/>
            <ac:spMk id="3" creationId="{13BD1B5A-09B0-1E2B-BCCB-C99B6C3A1A2B}"/>
          </ac:spMkLst>
        </pc:spChg>
        <pc:spChg chg="add mod ord">
          <ac:chgData name="Tove Gardberg Rydbom" userId="e364664b-5660-4d9a-ab2a-d7ab35299acc" providerId="ADAL" clId="{661332EF-E8D6-4832-89D1-6479227C68BE}" dt="2023-04-12T18:39:56.519" v="594" actId="313"/>
          <ac:spMkLst>
            <pc:docMk/>
            <pc:sldMk cId="3182888838" sldId="264"/>
            <ac:spMk id="4" creationId="{600F0846-3184-7B11-51DF-346287E3ABCF}"/>
          </ac:spMkLst>
        </pc:spChg>
        <pc:spChg chg="add del mod ord">
          <ac:chgData name="Tove Gardberg Rydbom" userId="e364664b-5660-4d9a-ab2a-d7ab35299acc" providerId="ADAL" clId="{661332EF-E8D6-4832-89D1-6479227C68BE}" dt="2023-04-12T18:39:13.882" v="537" actId="22"/>
          <ac:spMkLst>
            <pc:docMk/>
            <pc:sldMk cId="3182888838" sldId="264"/>
            <ac:spMk id="5" creationId="{D8B3EE42-8C3E-2886-5B31-847336B4E33D}"/>
          </ac:spMkLst>
        </pc:spChg>
        <pc:picChg chg="del">
          <ac:chgData name="Tove Gardberg Rydbom" userId="e364664b-5660-4d9a-ab2a-d7ab35299acc" providerId="ADAL" clId="{661332EF-E8D6-4832-89D1-6479227C68BE}" dt="2023-04-12T18:37:54.858" v="530" actId="478"/>
          <ac:picMkLst>
            <pc:docMk/>
            <pc:sldMk cId="3182888838" sldId="264"/>
            <ac:picMk id="6" creationId="{10C6D471-160F-8C94-122E-11053472E106}"/>
          </ac:picMkLst>
        </pc:picChg>
        <pc:picChg chg="add mod ord modCrop">
          <ac:chgData name="Tove Gardberg Rydbom" userId="e364664b-5660-4d9a-ab2a-d7ab35299acc" providerId="ADAL" clId="{661332EF-E8D6-4832-89D1-6479227C68BE}" dt="2023-04-12T18:39:13.882" v="537" actId="22"/>
          <ac:picMkLst>
            <pc:docMk/>
            <pc:sldMk cId="3182888838" sldId="264"/>
            <ac:picMk id="8" creationId="{64C6309A-7AE2-B6D9-D373-3533AC9A163C}"/>
          </ac:picMkLst>
        </pc:picChg>
        <pc:picChg chg="del">
          <ac:chgData name="Tove Gardberg Rydbom" userId="e364664b-5660-4d9a-ab2a-d7ab35299acc" providerId="ADAL" clId="{661332EF-E8D6-4832-89D1-6479227C68BE}" dt="2023-04-12T18:37:57.696" v="531" actId="478"/>
          <ac:picMkLst>
            <pc:docMk/>
            <pc:sldMk cId="3182888838" sldId="264"/>
            <ac:picMk id="10" creationId="{F6D8ED81-D687-7634-1E15-5954905AEA8A}"/>
          </ac:picMkLst>
        </pc:picChg>
      </pc:sldChg>
      <pc:sldChg chg="addSp delSp modSp mod">
        <pc:chgData name="Tove Gardberg Rydbom" userId="e364664b-5660-4d9a-ab2a-d7ab35299acc" providerId="ADAL" clId="{661332EF-E8D6-4832-89D1-6479227C68BE}" dt="2023-04-12T18:48:07.263" v="1110" actId="20577"/>
        <pc:sldMkLst>
          <pc:docMk/>
          <pc:sldMk cId="120859021" sldId="266"/>
        </pc:sldMkLst>
        <pc:spChg chg="mod">
          <ac:chgData name="Tove Gardberg Rydbom" userId="e364664b-5660-4d9a-ab2a-d7ab35299acc" providerId="ADAL" clId="{661332EF-E8D6-4832-89D1-6479227C68BE}" dt="2023-04-12T18:47:17.921" v="1012" actId="20577"/>
          <ac:spMkLst>
            <pc:docMk/>
            <pc:sldMk cId="120859021" sldId="266"/>
            <ac:spMk id="2" creationId="{93806217-63A2-5982-2BE9-AB00D54E757D}"/>
          </ac:spMkLst>
        </pc:spChg>
        <pc:spChg chg="mod">
          <ac:chgData name="Tove Gardberg Rydbom" userId="e364664b-5660-4d9a-ab2a-d7ab35299acc" providerId="ADAL" clId="{661332EF-E8D6-4832-89D1-6479227C68BE}" dt="2023-04-12T18:48:07.263" v="1110" actId="20577"/>
          <ac:spMkLst>
            <pc:docMk/>
            <pc:sldMk cId="120859021" sldId="266"/>
            <ac:spMk id="3" creationId="{2116DCFE-D222-8C14-66AF-0C4123BDA028}"/>
          </ac:spMkLst>
        </pc:spChg>
        <pc:picChg chg="del">
          <ac:chgData name="Tove Gardberg Rydbom" userId="e364664b-5660-4d9a-ab2a-d7ab35299acc" providerId="ADAL" clId="{661332EF-E8D6-4832-89D1-6479227C68BE}" dt="2023-04-12T18:44:55.254" v="873" actId="478"/>
          <ac:picMkLst>
            <pc:docMk/>
            <pc:sldMk cId="120859021" sldId="266"/>
            <ac:picMk id="5" creationId="{7EE5016A-4C97-BA15-DF5E-578F233BFEE6}"/>
          </ac:picMkLst>
        </pc:picChg>
        <pc:picChg chg="add mod">
          <ac:chgData name="Tove Gardberg Rydbom" userId="e364664b-5660-4d9a-ab2a-d7ab35299acc" providerId="ADAL" clId="{661332EF-E8D6-4832-89D1-6479227C68BE}" dt="2023-04-12T18:46:36.619" v="929" actId="1076"/>
          <ac:picMkLst>
            <pc:docMk/>
            <pc:sldMk cId="120859021" sldId="266"/>
            <ac:picMk id="6" creationId="{006741CF-4656-9107-A2BF-92790804A8B9}"/>
          </ac:picMkLst>
        </pc:picChg>
        <pc:picChg chg="add mod">
          <ac:chgData name="Tove Gardberg Rydbom" userId="e364664b-5660-4d9a-ab2a-d7ab35299acc" providerId="ADAL" clId="{661332EF-E8D6-4832-89D1-6479227C68BE}" dt="2023-04-12T18:46:32.352" v="927" actId="14100"/>
          <ac:picMkLst>
            <pc:docMk/>
            <pc:sldMk cId="120859021" sldId="266"/>
            <ac:picMk id="8" creationId="{1B0C8116-D35D-6C86-8818-6C553089CA55}"/>
          </ac:picMkLst>
        </pc:picChg>
        <pc:picChg chg="add mod">
          <ac:chgData name="Tove Gardberg Rydbom" userId="e364664b-5660-4d9a-ab2a-d7ab35299acc" providerId="ADAL" clId="{661332EF-E8D6-4832-89D1-6479227C68BE}" dt="2023-04-12T18:46:58.028" v="932" actId="1076"/>
          <ac:picMkLst>
            <pc:docMk/>
            <pc:sldMk cId="120859021" sldId="266"/>
            <ac:picMk id="10" creationId="{B1495FD6-364D-B6AB-12C6-F5D9A79058A1}"/>
          </ac:picMkLst>
        </pc:picChg>
      </pc:sldChg>
      <pc:sldChg chg="addSp delSp modSp add mod">
        <pc:chgData name="Tove Gardberg Rydbom" userId="e364664b-5660-4d9a-ab2a-d7ab35299acc" providerId="ADAL" clId="{661332EF-E8D6-4832-89D1-6479227C68BE}" dt="2023-04-12T18:20:13.807" v="76" actId="14100"/>
        <pc:sldMkLst>
          <pc:docMk/>
          <pc:sldMk cId="1700447076" sldId="268"/>
        </pc:sldMkLst>
        <pc:spChg chg="mod">
          <ac:chgData name="Tove Gardberg Rydbom" userId="e364664b-5660-4d9a-ab2a-d7ab35299acc" providerId="ADAL" clId="{661332EF-E8D6-4832-89D1-6479227C68BE}" dt="2023-04-12T18:20:05.323" v="71" actId="20577"/>
          <ac:spMkLst>
            <pc:docMk/>
            <pc:sldMk cId="1700447076" sldId="268"/>
            <ac:spMk id="4" creationId="{4A6FD3EB-6FEC-4412-710F-B37F9DCC3BDC}"/>
          </ac:spMkLst>
        </pc:spChg>
        <pc:spChg chg="mod">
          <ac:chgData name="Tove Gardberg Rydbom" userId="e364664b-5660-4d9a-ab2a-d7ab35299acc" providerId="ADAL" clId="{661332EF-E8D6-4832-89D1-6479227C68BE}" dt="2023-04-12T18:20:08.719" v="75" actId="20577"/>
          <ac:spMkLst>
            <pc:docMk/>
            <pc:sldMk cId="1700447076" sldId="268"/>
            <ac:spMk id="5" creationId="{815F3912-00C2-61B3-C301-6A6A90F2D54E}"/>
          </ac:spMkLst>
        </pc:spChg>
        <pc:picChg chg="add mod">
          <ac:chgData name="Tove Gardberg Rydbom" userId="e364664b-5660-4d9a-ab2a-d7ab35299acc" providerId="ADAL" clId="{661332EF-E8D6-4832-89D1-6479227C68BE}" dt="2023-04-12T18:20:13.807" v="76" actId="14100"/>
          <ac:picMkLst>
            <pc:docMk/>
            <pc:sldMk cId="1700447076" sldId="268"/>
            <ac:picMk id="3" creationId="{3D42C47B-AF42-BDFF-8D6C-AA989ECA5407}"/>
          </ac:picMkLst>
        </pc:picChg>
        <pc:picChg chg="del">
          <ac:chgData name="Tove Gardberg Rydbom" userId="e364664b-5660-4d9a-ab2a-d7ab35299acc" providerId="ADAL" clId="{661332EF-E8D6-4832-89D1-6479227C68BE}" dt="2023-04-12T18:18:30.563" v="21" actId="478"/>
          <ac:picMkLst>
            <pc:docMk/>
            <pc:sldMk cId="1700447076" sldId="268"/>
            <ac:picMk id="9" creationId="{057DA892-B175-84FD-FB73-A19FB963289A}"/>
          </ac:picMkLst>
        </pc:picChg>
      </pc:sldChg>
      <pc:sldChg chg="addSp delSp modSp add mod">
        <pc:chgData name="Tove Gardberg Rydbom" userId="e364664b-5660-4d9a-ab2a-d7ab35299acc" providerId="ADAL" clId="{661332EF-E8D6-4832-89D1-6479227C68BE}" dt="2023-04-12T18:21:05.338" v="83" actId="1076"/>
        <pc:sldMkLst>
          <pc:docMk/>
          <pc:sldMk cId="2182879946" sldId="269"/>
        </pc:sldMkLst>
        <pc:spChg chg="mod">
          <ac:chgData name="Tove Gardberg Rydbom" userId="e364664b-5660-4d9a-ab2a-d7ab35299acc" providerId="ADAL" clId="{661332EF-E8D6-4832-89D1-6479227C68BE}" dt="2023-04-12T18:20:29.798" v="80" actId="20577"/>
          <ac:spMkLst>
            <pc:docMk/>
            <pc:sldMk cId="2182879946" sldId="269"/>
            <ac:spMk id="4" creationId="{4A6FD3EB-6FEC-4412-710F-B37F9DCC3BDC}"/>
          </ac:spMkLst>
        </pc:spChg>
        <pc:picChg chg="del">
          <ac:chgData name="Tove Gardberg Rydbom" userId="e364664b-5660-4d9a-ab2a-d7ab35299acc" providerId="ADAL" clId="{661332EF-E8D6-4832-89D1-6479227C68BE}" dt="2023-04-12T18:20:24.309" v="78" actId="478"/>
          <ac:picMkLst>
            <pc:docMk/>
            <pc:sldMk cId="2182879946" sldId="269"/>
            <ac:picMk id="3" creationId="{3D42C47B-AF42-BDFF-8D6C-AA989ECA5407}"/>
          </ac:picMkLst>
        </pc:picChg>
        <pc:picChg chg="add mod">
          <ac:chgData name="Tove Gardberg Rydbom" userId="e364664b-5660-4d9a-ab2a-d7ab35299acc" providerId="ADAL" clId="{661332EF-E8D6-4832-89D1-6479227C68BE}" dt="2023-04-12T18:21:05.338" v="83" actId="1076"/>
          <ac:picMkLst>
            <pc:docMk/>
            <pc:sldMk cId="2182879946" sldId="269"/>
            <ac:picMk id="6" creationId="{86B35854-6CDD-81D9-E100-AD6079928F6A}"/>
          </ac:picMkLst>
        </pc:picChg>
      </pc:sldChg>
      <pc:sldChg chg="addSp delSp modSp add mod">
        <pc:chgData name="Tove Gardberg Rydbom" userId="e364664b-5660-4d9a-ab2a-d7ab35299acc" providerId="ADAL" clId="{661332EF-E8D6-4832-89D1-6479227C68BE}" dt="2023-04-12T18:32:45.481" v="358" actId="20577"/>
        <pc:sldMkLst>
          <pc:docMk/>
          <pc:sldMk cId="2668295799" sldId="270"/>
        </pc:sldMkLst>
        <pc:spChg chg="mod">
          <ac:chgData name="Tove Gardberg Rydbom" userId="e364664b-5660-4d9a-ab2a-d7ab35299acc" providerId="ADAL" clId="{661332EF-E8D6-4832-89D1-6479227C68BE}" dt="2023-04-12T18:30:43.694" v="307" actId="20577"/>
          <ac:spMkLst>
            <pc:docMk/>
            <pc:sldMk cId="2668295799" sldId="270"/>
            <ac:spMk id="2" creationId="{541D5D90-AE78-45E9-0D38-5CC164A2C002}"/>
          </ac:spMkLst>
        </pc:spChg>
        <pc:spChg chg="mod">
          <ac:chgData name="Tove Gardberg Rydbom" userId="e364664b-5660-4d9a-ab2a-d7ab35299acc" providerId="ADAL" clId="{661332EF-E8D6-4832-89D1-6479227C68BE}" dt="2023-04-12T18:32:45.481" v="358" actId="20577"/>
          <ac:spMkLst>
            <pc:docMk/>
            <pc:sldMk cId="2668295799" sldId="270"/>
            <ac:spMk id="3" creationId="{C3CEF5BC-0459-02F5-78E5-45608114E0B3}"/>
          </ac:spMkLst>
        </pc:spChg>
        <pc:spChg chg="add del mod">
          <ac:chgData name="Tove Gardberg Rydbom" userId="e364664b-5660-4d9a-ab2a-d7ab35299acc" providerId="ADAL" clId="{661332EF-E8D6-4832-89D1-6479227C68BE}" dt="2023-04-12T18:31:18.847" v="312" actId="478"/>
          <ac:spMkLst>
            <pc:docMk/>
            <pc:sldMk cId="2668295799" sldId="270"/>
            <ac:spMk id="5" creationId="{C5A2F578-4038-2B4F-3471-935564BB9EA6}"/>
          </ac:spMkLst>
        </pc:spChg>
        <pc:picChg chg="del">
          <ac:chgData name="Tove Gardberg Rydbom" userId="e364664b-5660-4d9a-ab2a-d7ab35299acc" providerId="ADAL" clId="{661332EF-E8D6-4832-89D1-6479227C68BE}" dt="2023-04-12T18:30:46.733" v="308" actId="478"/>
          <ac:picMkLst>
            <pc:docMk/>
            <pc:sldMk cId="2668295799" sldId="270"/>
            <ac:picMk id="7" creationId="{AA269E05-A4DD-C4DF-E403-34D6C85F067B}"/>
          </ac:picMkLst>
        </pc:picChg>
        <pc:picChg chg="add mod">
          <ac:chgData name="Tove Gardberg Rydbom" userId="e364664b-5660-4d9a-ab2a-d7ab35299acc" providerId="ADAL" clId="{661332EF-E8D6-4832-89D1-6479227C68BE}" dt="2023-04-12T18:31:11.642" v="311" actId="1076"/>
          <ac:picMkLst>
            <pc:docMk/>
            <pc:sldMk cId="2668295799" sldId="270"/>
            <ac:picMk id="8" creationId="{1608EDB9-FF58-FB81-7F0E-27BCE48FCE4C}"/>
          </ac:picMkLst>
        </pc:picChg>
      </pc:sldChg>
      <pc:sldChg chg="delSp modSp new mod">
        <pc:chgData name="Tove Gardberg Rydbom" userId="e364664b-5660-4d9a-ab2a-d7ab35299acc" providerId="ADAL" clId="{661332EF-E8D6-4832-89D1-6479227C68BE}" dt="2023-04-12T18:50:48.428" v="1285" actId="20577"/>
        <pc:sldMkLst>
          <pc:docMk/>
          <pc:sldMk cId="2566830735" sldId="271"/>
        </pc:sldMkLst>
        <pc:spChg chg="mod">
          <ac:chgData name="Tove Gardberg Rydbom" userId="e364664b-5660-4d9a-ab2a-d7ab35299acc" providerId="ADAL" clId="{661332EF-E8D6-4832-89D1-6479227C68BE}" dt="2023-04-12T18:49:06.257" v="1129" actId="20577"/>
          <ac:spMkLst>
            <pc:docMk/>
            <pc:sldMk cId="2566830735" sldId="271"/>
            <ac:spMk id="2" creationId="{7B4017E7-BAED-FCE9-CDB6-09E9043CD77A}"/>
          </ac:spMkLst>
        </pc:spChg>
        <pc:spChg chg="mod">
          <ac:chgData name="Tove Gardberg Rydbom" userId="e364664b-5660-4d9a-ab2a-d7ab35299acc" providerId="ADAL" clId="{661332EF-E8D6-4832-89D1-6479227C68BE}" dt="2023-04-12T18:50:48.428" v="1285" actId="20577"/>
          <ac:spMkLst>
            <pc:docMk/>
            <pc:sldMk cId="2566830735" sldId="271"/>
            <ac:spMk id="3" creationId="{6F1594C6-747E-E834-24C5-ED6DA356804F}"/>
          </ac:spMkLst>
        </pc:spChg>
        <pc:spChg chg="del">
          <ac:chgData name="Tove Gardberg Rydbom" userId="e364664b-5660-4d9a-ab2a-d7ab35299acc" providerId="ADAL" clId="{661332EF-E8D6-4832-89D1-6479227C68BE}" dt="2023-04-12T18:50:35.756" v="1264" actId="478"/>
          <ac:spMkLst>
            <pc:docMk/>
            <pc:sldMk cId="2566830735" sldId="271"/>
            <ac:spMk id="4" creationId="{B9517DB9-8F65-355A-9C69-E99AF4284F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705E1-589E-430D-BF4C-A520B2847A88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32FCD-6805-472F-940B-7833135ED6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775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32FCD-6805-472F-940B-7833135ED65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387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(fär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A64460-07E1-4463-B339-C0707FC9EA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2362" y="2677212"/>
            <a:ext cx="4421171" cy="1279103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04A2C04-0E39-47C8-8642-2BDB26372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362" y="4251797"/>
            <a:ext cx="4421171" cy="9271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för att skriva underrubrik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71A79C78-D503-474B-A8D0-72B8F662E1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lägga till bild</a:t>
            </a:r>
          </a:p>
        </p:txBody>
      </p:sp>
      <p:pic>
        <p:nvPicPr>
          <p:cNvPr id="12" name="Designelement">
            <a:extLst>
              <a:ext uri="{FF2B5EF4-FFF2-40B4-BE49-F238E27FC236}">
                <a16:creationId xmlns:a16="http://schemas.microsoft.com/office/drawing/2014/main" id="{B782C5B7-BC64-4E7D-B6F9-2EC745FCF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682"/>
          <a:stretch/>
        </p:blipFill>
        <p:spPr>
          <a:xfrm>
            <a:off x="-1" y="6103719"/>
            <a:ext cx="5868413" cy="584332"/>
          </a:xfrm>
          <a:prstGeom prst="rect">
            <a:avLst/>
          </a:prstGeom>
        </p:spPr>
      </p:pic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C17A56A4-A5B9-400A-98DB-70F18D46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637" y="1376361"/>
            <a:ext cx="3590311" cy="1051016"/>
          </a:xfrm>
          <a:custGeom>
            <a:avLst/>
            <a:gdLst>
              <a:gd name="connsiteX0" fmla="*/ 1263943 w 3590311"/>
              <a:gd name="connsiteY0" fmla="*/ 743045 h 1051016"/>
              <a:gd name="connsiteX1" fmla="*/ 1263943 w 3590311"/>
              <a:gd name="connsiteY1" fmla="*/ 876164 h 1051016"/>
              <a:gd name="connsiteX2" fmla="*/ 1384925 w 3590311"/>
              <a:gd name="connsiteY2" fmla="*/ 876164 h 1051016"/>
              <a:gd name="connsiteX3" fmla="*/ 1443793 w 3590311"/>
              <a:gd name="connsiteY3" fmla="*/ 855719 h 1051016"/>
              <a:gd name="connsiteX4" fmla="*/ 1462096 w 3590311"/>
              <a:gd name="connsiteY4" fmla="*/ 811065 h 1051016"/>
              <a:gd name="connsiteX5" fmla="*/ 1379797 w 3590311"/>
              <a:gd name="connsiteY5" fmla="*/ 743045 h 1051016"/>
              <a:gd name="connsiteX6" fmla="*/ 2815997 w 3590311"/>
              <a:gd name="connsiteY6" fmla="*/ 502381 h 1051016"/>
              <a:gd name="connsiteX7" fmla="*/ 2656528 w 3590311"/>
              <a:gd name="connsiteY7" fmla="*/ 693394 h 1051016"/>
              <a:gd name="connsiteX8" fmla="*/ 2815673 w 3590311"/>
              <a:gd name="connsiteY8" fmla="*/ 880707 h 1051016"/>
              <a:gd name="connsiteX9" fmla="*/ 2971767 w 3590311"/>
              <a:gd name="connsiteY9" fmla="*/ 686774 h 1051016"/>
              <a:gd name="connsiteX10" fmla="*/ 2958786 w 3590311"/>
              <a:gd name="connsiteY10" fmla="*/ 598374 h 1051016"/>
              <a:gd name="connsiteX11" fmla="*/ 2815997 w 3590311"/>
              <a:gd name="connsiteY11" fmla="*/ 502381 h 1051016"/>
              <a:gd name="connsiteX12" fmla="*/ 1264982 w 3590311"/>
              <a:gd name="connsiteY12" fmla="*/ 482650 h 1051016"/>
              <a:gd name="connsiteX13" fmla="*/ 1264982 w 3590311"/>
              <a:gd name="connsiteY13" fmla="*/ 599477 h 1051016"/>
              <a:gd name="connsiteX14" fmla="*/ 1368828 w 3590311"/>
              <a:gd name="connsiteY14" fmla="*/ 599477 h 1051016"/>
              <a:gd name="connsiteX15" fmla="*/ 1443014 w 3590311"/>
              <a:gd name="connsiteY15" fmla="*/ 542167 h 1051016"/>
              <a:gd name="connsiteX16" fmla="*/ 1373956 w 3590311"/>
              <a:gd name="connsiteY16" fmla="*/ 482910 h 1051016"/>
              <a:gd name="connsiteX17" fmla="*/ 1989183 w 3590311"/>
              <a:gd name="connsiteY17" fmla="*/ 481872 h 1051016"/>
              <a:gd name="connsiteX18" fmla="*/ 1989183 w 3590311"/>
              <a:gd name="connsiteY18" fmla="*/ 641861 h 1051016"/>
              <a:gd name="connsiteX19" fmla="*/ 2062395 w 3590311"/>
              <a:gd name="connsiteY19" fmla="*/ 641861 h 1051016"/>
              <a:gd name="connsiteX20" fmla="*/ 2172083 w 3590311"/>
              <a:gd name="connsiteY20" fmla="*/ 562353 h 1051016"/>
              <a:gd name="connsiteX21" fmla="*/ 2061422 w 3590311"/>
              <a:gd name="connsiteY21" fmla="*/ 481872 h 1051016"/>
              <a:gd name="connsiteX22" fmla="*/ 1740406 w 3590311"/>
              <a:gd name="connsiteY22" fmla="*/ 338369 h 1051016"/>
              <a:gd name="connsiteX23" fmla="*/ 2097963 w 3590311"/>
              <a:gd name="connsiteY23" fmla="*/ 338369 h 1051016"/>
              <a:gd name="connsiteX24" fmla="*/ 2274697 w 3590311"/>
              <a:gd name="connsiteY24" fmla="*/ 359722 h 1051016"/>
              <a:gd name="connsiteX25" fmla="*/ 2398599 w 3590311"/>
              <a:gd name="connsiteY25" fmla="*/ 557550 h 1051016"/>
              <a:gd name="connsiteX26" fmla="*/ 2343755 w 3590311"/>
              <a:gd name="connsiteY26" fmla="*/ 695212 h 1051016"/>
              <a:gd name="connsiteX27" fmla="*/ 2251331 w 3590311"/>
              <a:gd name="connsiteY27" fmla="*/ 747589 h 1051016"/>
              <a:gd name="connsiteX28" fmla="*/ 2426053 w 3590311"/>
              <a:gd name="connsiteY28" fmla="*/ 1023886 h 1051016"/>
              <a:gd name="connsiteX29" fmla="*/ 2152936 w 3590311"/>
              <a:gd name="connsiteY29" fmla="*/ 1023886 h 1051016"/>
              <a:gd name="connsiteX30" fmla="*/ 2013782 w 3590311"/>
              <a:gd name="connsiteY30" fmla="*/ 782443 h 1051016"/>
              <a:gd name="connsiteX31" fmla="*/ 1989183 w 3590311"/>
              <a:gd name="connsiteY31" fmla="*/ 782443 h 1051016"/>
              <a:gd name="connsiteX32" fmla="*/ 1989183 w 3590311"/>
              <a:gd name="connsiteY32" fmla="*/ 1023886 h 1051016"/>
              <a:gd name="connsiteX33" fmla="*/ 1740406 w 3590311"/>
              <a:gd name="connsiteY33" fmla="*/ 1023886 h 1051016"/>
              <a:gd name="connsiteX34" fmla="*/ 1017308 w 3590311"/>
              <a:gd name="connsiteY34" fmla="*/ 337849 h 1051016"/>
              <a:gd name="connsiteX35" fmla="*/ 1441846 w 3590311"/>
              <a:gd name="connsiteY35" fmla="*/ 337849 h 1051016"/>
              <a:gd name="connsiteX36" fmla="*/ 1623577 w 3590311"/>
              <a:gd name="connsiteY36" fmla="*/ 393212 h 1051016"/>
              <a:gd name="connsiteX37" fmla="*/ 1672320 w 3590311"/>
              <a:gd name="connsiteY37" fmla="*/ 511792 h 1051016"/>
              <a:gd name="connsiteX38" fmla="*/ 1621565 w 3590311"/>
              <a:gd name="connsiteY38" fmla="*/ 632254 h 1051016"/>
              <a:gd name="connsiteX39" fmla="*/ 1560620 w 3590311"/>
              <a:gd name="connsiteY39" fmla="*/ 669184 h 1051016"/>
              <a:gd name="connsiteX40" fmla="*/ 1644996 w 3590311"/>
              <a:gd name="connsiteY40" fmla="*/ 710983 h 1051016"/>
              <a:gd name="connsiteX41" fmla="*/ 1692700 w 3590311"/>
              <a:gd name="connsiteY41" fmla="*/ 827810 h 1051016"/>
              <a:gd name="connsiteX42" fmla="*/ 1639933 w 3590311"/>
              <a:gd name="connsiteY42" fmla="*/ 967744 h 1051016"/>
              <a:gd name="connsiteX43" fmla="*/ 1456060 w 3590311"/>
              <a:gd name="connsiteY43" fmla="*/ 1024145 h 1051016"/>
              <a:gd name="connsiteX44" fmla="*/ 1017308 w 3590311"/>
              <a:gd name="connsiteY44" fmla="*/ 1024145 h 1051016"/>
              <a:gd name="connsiteX45" fmla="*/ 700511 w 3590311"/>
              <a:gd name="connsiteY45" fmla="*/ 335383 h 1051016"/>
              <a:gd name="connsiteX46" fmla="*/ 947146 w 3590311"/>
              <a:gd name="connsiteY46" fmla="*/ 335383 h 1051016"/>
              <a:gd name="connsiteX47" fmla="*/ 947146 w 3590311"/>
              <a:gd name="connsiteY47" fmla="*/ 1023367 h 1051016"/>
              <a:gd name="connsiteX48" fmla="*/ 700511 w 3590311"/>
              <a:gd name="connsiteY48" fmla="*/ 1023367 h 1051016"/>
              <a:gd name="connsiteX49" fmla="*/ 0 w 3590311"/>
              <a:gd name="connsiteY49" fmla="*/ 334669 h 1051016"/>
              <a:gd name="connsiteX50" fmla="*/ 639176 w 3590311"/>
              <a:gd name="connsiteY50" fmla="*/ 334669 h 1051016"/>
              <a:gd name="connsiteX51" fmla="*/ 639176 w 3590311"/>
              <a:gd name="connsiteY51" fmla="*/ 527175 h 1051016"/>
              <a:gd name="connsiteX52" fmla="*/ 442257 w 3590311"/>
              <a:gd name="connsiteY52" fmla="*/ 527175 h 1051016"/>
              <a:gd name="connsiteX53" fmla="*/ 442257 w 3590311"/>
              <a:gd name="connsiteY53" fmla="*/ 1024405 h 1051016"/>
              <a:gd name="connsiteX54" fmla="*/ 196919 w 3590311"/>
              <a:gd name="connsiteY54" fmla="*/ 1024405 h 1051016"/>
              <a:gd name="connsiteX55" fmla="*/ 196919 w 3590311"/>
              <a:gd name="connsiteY55" fmla="*/ 527175 h 1051016"/>
              <a:gd name="connsiteX56" fmla="*/ 0 w 3590311"/>
              <a:gd name="connsiteY56" fmla="*/ 527175 h 1051016"/>
              <a:gd name="connsiteX57" fmla="*/ 2815932 w 3590311"/>
              <a:gd name="connsiteY57" fmla="*/ 333241 h 1051016"/>
              <a:gd name="connsiteX58" fmla="*/ 3201268 w 3590311"/>
              <a:gd name="connsiteY58" fmla="*/ 686904 h 1051016"/>
              <a:gd name="connsiteX59" fmla="*/ 2811843 w 3590311"/>
              <a:gd name="connsiteY59" fmla="*/ 1051016 h 1051016"/>
              <a:gd name="connsiteX60" fmla="*/ 2428260 w 3590311"/>
              <a:gd name="connsiteY60" fmla="*/ 694497 h 1051016"/>
              <a:gd name="connsiteX61" fmla="*/ 2815932 w 3590311"/>
              <a:gd name="connsiteY61" fmla="*/ 333241 h 1051016"/>
              <a:gd name="connsiteX62" fmla="*/ 2486421 w 3590311"/>
              <a:gd name="connsiteY62" fmla="*/ 0 h 1051016"/>
              <a:gd name="connsiteX63" fmla="*/ 3590311 w 3590311"/>
              <a:gd name="connsiteY63" fmla="*/ 0 h 1051016"/>
              <a:gd name="connsiteX64" fmla="*/ 3590311 w 3590311"/>
              <a:gd name="connsiteY64" fmla="*/ 1024187 h 1051016"/>
              <a:gd name="connsiteX65" fmla="*/ 3314338 w 3590311"/>
              <a:gd name="connsiteY65" fmla="*/ 1024187 h 1051016"/>
              <a:gd name="connsiteX66" fmla="*/ 3314338 w 3590311"/>
              <a:gd name="connsiteY66" fmla="*/ 220804 h 1051016"/>
              <a:gd name="connsiteX67" fmla="*/ 2486421 w 3590311"/>
              <a:gd name="connsiteY67" fmla="*/ 220804 h 10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90311" h="1051016">
                <a:moveTo>
                  <a:pt x="1263943" y="743045"/>
                </a:moveTo>
                <a:lnTo>
                  <a:pt x="1263943" y="876164"/>
                </a:lnTo>
                <a:lnTo>
                  <a:pt x="1384925" y="876164"/>
                </a:lnTo>
                <a:cubicBezTo>
                  <a:pt x="1405175" y="875190"/>
                  <a:pt x="1426528" y="874217"/>
                  <a:pt x="1443793" y="855719"/>
                </a:cubicBezTo>
                <a:cubicBezTo>
                  <a:pt x="1455638" y="843893"/>
                  <a:pt x="1462233" y="827802"/>
                  <a:pt x="1462096" y="811065"/>
                </a:cubicBezTo>
                <a:cubicBezTo>
                  <a:pt x="1462096" y="746940"/>
                  <a:pt x="1401151" y="744019"/>
                  <a:pt x="1379797" y="743045"/>
                </a:cubicBezTo>
                <a:close/>
                <a:moveTo>
                  <a:pt x="2815997" y="502381"/>
                </a:moveTo>
                <a:cubicBezTo>
                  <a:pt x="2715071" y="502576"/>
                  <a:pt x="2656528" y="554824"/>
                  <a:pt x="2656528" y="693394"/>
                </a:cubicBezTo>
                <a:cubicBezTo>
                  <a:pt x="2656528" y="810221"/>
                  <a:pt x="2707542" y="880707"/>
                  <a:pt x="2815673" y="880707"/>
                </a:cubicBezTo>
                <a:cubicBezTo>
                  <a:pt x="2907447" y="880707"/>
                  <a:pt x="2971767" y="813207"/>
                  <a:pt x="2971767" y="686774"/>
                </a:cubicBezTo>
                <a:cubicBezTo>
                  <a:pt x="2972849" y="656763"/>
                  <a:pt x="2968450" y="626807"/>
                  <a:pt x="2958786" y="598374"/>
                </a:cubicBezTo>
                <a:cubicBezTo>
                  <a:pt x="2924063" y="505237"/>
                  <a:pt x="2836312" y="502381"/>
                  <a:pt x="2815997" y="502381"/>
                </a:cubicBezTo>
                <a:close/>
                <a:moveTo>
                  <a:pt x="1264982" y="482650"/>
                </a:moveTo>
                <a:lnTo>
                  <a:pt x="1264982" y="599477"/>
                </a:lnTo>
                <a:lnTo>
                  <a:pt x="1368828" y="599477"/>
                </a:lnTo>
                <a:cubicBezTo>
                  <a:pt x="1390182" y="599477"/>
                  <a:pt x="1443014" y="599477"/>
                  <a:pt x="1443014" y="542167"/>
                </a:cubicBezTo>
                <a:cubicBezTo>
                  <a:pt x="1443014" y="484857"/>
                  <a:pt x="1394271" y="483753"/>
                  <a:pt x="1373956" y="482910"/>
                </a:cubicBezTo>
                <a:close/>
                <a:moveTo>
                  <a:pt x="1989183" y="481872"/>
                </a:moveTo>
                <a:lnTo>
                  <a:pt x="1989183" y="641861"/>
                </a:lnTo>
                <a:lnTo>
                  <a:pt x="2062395" y="641861"/>
                </a:lnTo>
                <a:cubicBezTo>
                  <a:pt x="2099975" y="641861"/>
                  <a:pt x="2172083" y="639913"/>
                  <a:pt x="2172083" y="562353"/>
                </a:cubicBezTo>
                <a:cubicBezTo>
                  <a:pt x="2172083" y="483819"/>
                  <a:pt x="2101013" y="481872"/>
                  <a:pt x="2061422" y="481872"/>
                </a:cubicBezTo>
                <a:close/>
                <a:moveTo>
                  <a:pt x="1740406" y="338369"/>
                </a:moveTo>
                <a:lnTo>
                  <a:pt x="2097963" y="338369"/>
                </a:lnTo>
                <a:cubicBezTo>
                  <a:pt x="2165982" y="338369"/>
                  <a:pt x="2231016" y="342263"/>
                  <a:pt x="2274697" y="359722"/>
                </a:cubicBezTo>
                <a:cubicBezTo>
                  <a:pt x="2370171" y="398665"/>
                  <a:pt x="2398599" y="491608"/>
                  <a:pt x="2398599" y="557550"/>
                </a:cubicBezTo>
                <a:cubicBezTo>
                  <a:pt x="2398599" y="583512"/>
                  <a:pt x="2395548" y="644781"/>
                  <a:pt x="2343755" y="695212"/>
                </a:cubicBezTo>
                <a:cubicBezTo>
                  <a:pt x="2315327" y="724289"/>
                  <a:pt x="2284822" y="734998"/>
                  <a:pt x="2251331" y="747589"/>
                </a:cubicBezTo>
                <a:lnTo>
                  <a:pt x="2426053" y="1023886"/>
                </a:lnTo>
                <a:lnTo>
                  <a:pt x="2152936" y="1023886"/>
                </a:lnTo>
                <a:lnTo>
                  <a:pt x="2013782" y="782443"/>
                </a:lnTo>
                <a:lnTo>
                  <a:pt x="1989183" y="782443"/>
                </a:lnTo>
                <a:lnTo>
                  <a:pt x="1989183" y="1023886"/>
                </a:lnTo>
                <a:lnTo>
                  <a:pt x="1740406" y="1023886"/>
                </a:lnTo>
                <a:close/>
                <a:moveTo>
                  <a:pt x="1017308" y="337849"/>
                </a:moveTo>
                <a:lnTo>
                  <a:pt x="1441846" y="337849"/>
                </a:lnTo>
                <a:cubicBezTo>
                  <a:pt x="1486565" y="339796"/>
                  <a:pt x="1569772" y="342652"/>
                  <a:pt x="1623577" y="393212"/>
                </a:cubicBezTo>
                <a:cubicBezTo>
                  <a:pt x="1656029" y="422354"/>
                  <a:pt x="1672320" y="468047"/>
                  <a:pt x="1672320" y="511792"/>
                </a:cubicBezTo>
                <a:cubicBezTo>
                  <a:pt x="1672391" y="557158"/>
                  <a:pt x="1654080" y="600617"/>
                  <a:pt x="1621565" y="632254"/>
                </a:cubicBezTo>
                <a:cubicBezTo>
                  <a:pt x="1602094" y="650752"/>
                  <a:pt x="1583986" y="658216"/>
                  <a:pt x="1560620" y="669184"/>
                </a:cubicBezTo>
                <a:cubicBezTo>
                  <a:pt x="1590087" y="676973"/>
                  <a:pt x="1616503" y="683788"/>
                  <a:pt x="1644996" y="710983"/>
                </a:cubicBezTo>
                <a:cubicBezTo>
                  <a:pt x="1685626" y="748887"/>
                  <a:pt x="1692700" y="793541"/>
                  <a:pt x="1692700" y="827810"/>
                </a:cubicBezTo>
                <a:cubicBezTo>
                  <a:pt x="1692700" y="879344"/>
                  <a:pt x="1676474" y="932760"/>
                  <a:pt x="1639933" y="967744"/>
                </a:cubicBezTo>
                <a:cubicBezTo>
                  <a:pt x="1586063" y="1020251"/>
                  <a:pt x="1511942" y="1022198"/>
                  <a:pt x="1456060" y="1024145"/>
                </a:cubicBezTo>
                <a:lnTo>
                  <a:pt x="1017308" y="1024145"/>
                </a:lnTo>
                <a:close/>
                <a:moveTo>
                  <a:pt x="700511" y="335383"/>
                </a:moveTo>
                <a:lnTo>
                  <a:pt x="947146" y="335383"/>
                </a:lnTo>
                <a:lnTo>
                  <a:pt x="947146" y="1023367"/>
                </a:lnTo>
                <a:lnTo>
                  <a:pt x="700511" y="1023367"/>
                </a:lnTo>
                <a:close/>
                <a:moveTo>
                  <a:pt x="0" y="334669"/>
                </a:moveTo>
                <a:lnTo>
                  <a:pt x="639176" y="334669"/>
                </a:lnTo>
                <a:lnTo>
                  <a:pt x="639176" y="527175"/>
                </a:lnTo>
                <a:lnTo>
                  <a:pt x="442257" y="527175"/>
                </a:lnTo>
                <a:lnTo>
                  <a:pt x="442257" y="1024405"/>
                </a:lnTo>
                <a:lnTo>
                  <a:pt x="196919" y="1024405"/>
                </a:lnTo>
                <a:lnTo>
                  <a:pt x="196919" y="527175"/>
                </a:lnTo>
                <a:lnTo>
                  <a:pt x="0" y="527175"/>
                </a:lnTo>
                <a:close/>
                <a:moveTo>
                  <a:pt x="2815932" y="333241"/>
                </a:moveTo>
                <a:cubicBezTo>
                  <a:pt x="3100277" y="333306"/>
                  <a:pt x="3201268" y="527239"/>
                  <a:pt x="3201268" y="686904"/>
                </a:cubicBezTo>
                <a:cubicBezTo>
                  <a:pt x="3201268" y="857082"/>
                  <a:pt x="3094176" y="1051016"/>
                  <a:pt x="2811843" y="1051016"/>
                </a:cubicBezTo>
                <a:cubicBezTo>
                  <a:pt x="2517049" y="1051016"/>
                  <a:pt x="2428260" y="847541"/>
                  <a:pt x="2428260" y="694497"/>
                </a:cubicBezTo>
                <a:cubicBezTo>
                  <a:pt x="2428260" y="502511"/>
                  <a:pt x="2555796" y="333241"/>
                  <a:pt x="2815932" y="333241"/>
                </a:cubicBezTo>
                <a:close/>
                <a:moveTo>
                  <a:pt x="2486421" y="0"/>
                </a:moveTo>
                <a:lnTo>
                  <a:pt x="3590311" y="0"/>
                </a:lnTo>
                <a:lnTo>
                  <a:pt x="3590311" y="1024187"/>
                </a:lnTo>
                <a:lnTo>
                  <a:pt x="3314338" y="1024187"/>
                </a:lnTo>
                <a:lnTo>
                  <a:pt x="3314338" y="220804"/>
                </a:lnTo>
                <a:lnTo>
                  <a:pt x="2486421" y="220804"/>
                </a:lnTo>
                <a:close/>
              </a:path>
            </a:pathLst>
          </a:custGeom>
          <a:solidFill>
            <a:schemeClr val="bg1"/>
          </a:solidFill>
          <a:ln w="6476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64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/Film (länkade bilder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8098DC8-9E8F-4399-A2B4-5A556707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EB486B5-B0BA-456C-26E9-C5ACDD5997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/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infoga bild. Länka sedan bilden till ett </a:t>
            </a:r>
            <a:r>
              <a:rPr lang="sv-SE" dirty="0" err="1"/>
              <a:t>mediaklipp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4468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3E8A89-ECF5-358C-1CAF-DF9EDB3DCF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196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vå innehållsdelar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2" name="Logotyp">
            <a:extLst>
              <a:ext uri="{FF2B5EF4-FFF2-40B4-BE49-F238E27FC236}">
                <a16:creationId xmlns:a16="http://schemas.microsoft.com/office/drawing/2014/main" id="{E096A06D-1720-4E7F-A344-E02634552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E489E014-419F-FEF3-09EF-902138AB1C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7" y="1520825"/>
            <a:ext cx="5400000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41FE40-7726-F8DF-6C30-6F76911A33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6065" y="1520825"/>
            <a:ext cx="5400000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9348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pos="735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2" name="Logotyp">
            <a:extLst>
              <a:ext uri="{FF2B5EF4-FFF2-40B4-BE49-F238E27FC236}">
                <a16:creationId xmlns:a16="http://schemas.microsoft.com/office/drawing/2014/main" id="{E096A06D-1720-4E7F-A344-E02634552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2454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bildoch text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9061085-64EA-4932-B5F4-11BB02D4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34950"/>
            <a:ext cx="6948488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ABB6999A-A64A-402A-B201-C637F8687D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8" y="1520825"/>
            <a:ext cx="6961187" cy="3887788"/>
          </a:xfrm>
          <a:solidFill>
            <a:schemeClr val="tx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78FF7F4-EC02-4041-BD70-EAE9DCE85E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24788" y="1520825"/>
            <a:ext cx="3527425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Logotyp">
            <a:extLst>
              <a:ext uri="{FF2B5EF4-FFF2-40B4-BE49-F238E27FC236}">
                <a16:creationId xmlns:a16="http://schemas.microsoft.com/office/drawing/2014/main" id="{14FE62EA-E54D-467C-AE45-E1C04BB0D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7534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702" userDrawn="1">
          <p15:clr>
            <a:srgbClr val="FBAE40"/>
          </p15:clr>
        </p15:guide>
        <p15:guide id="2" pos="4929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rubrik och text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9061085-64EA-4932-B5F4-11BB02D4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1111250"/>
            <a:ext cx="4787900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ABB6999A-A64A-402A-B201-C637F8687D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6096001" cy="6858001"/>
          </a:xfrm>
          <a:solidFill>
            <a:schemeClr val="tx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78FF7F4-EC02-4041-BD70-EAE9DCE85E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4313" y="2480407"/>
            <a:ext cx="4787900" cy="29282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Logotyp">
            <a:extLst>
              <a:ext uri="{FF2B5EF4-FFF2-40B4-BE49-F238E27FC236}">
                <a16:creationId xmlns:a16="http://schemas.microsoft.com/office/drawing/2014/main" id="{F33B3B12-8EDD-46C5-AE26-44A83EE57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037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135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jekt, rubrik och text (fär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8D49474-9473-4A14-A651-F36200100BD3}"/>
              </a:ext>
            </a:extLst>
          </p:cNvPr>
          <p:cNvSpPr/>
          <p:nvPr userDrawn="1"/>
        </p:nvSpPr>
        <p:spPr>
          <a:xfrm>
            <a:off x="609600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000199" cy="18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364" y="1111250"/>
            <a:ext cx="4895850" cy="1069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6364" y="2480407"/>
            <a:ext cx="4895850" cy="29282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3A4099AB-CF02-4C56-98C9-5FD2C0771A1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9" y="1111250"/>
            <a:ext cx="5219700" cy="42973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lägga till text eller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Logotyp">
            <a:extLst>
              <a:ext uri="{FF2B5EF4-FFF2-40B4-BE49-F238E27FC236}">
                <a16:creationId xmlns:a16="http://schemas.microsoft.com/office/drawing/2014/main" id="{ABDBFC6E-8F3A-4141-9A9B-E6F47DDF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AE27381C-299D-40B0-9FA2-A8674C75B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94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67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pos="7151">
          <p15:clr>
            <a:srgbClr val="FBAE40"/>
          </p15:clr>
        </p15:guide>
        <p15:guide id="4" pos="361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astartsida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364" y="1520825"/>
            <a:ext cx="4895850" cy="1816441"/>
          </a:xfrm>
        </p:spPr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246807D4-B7A0-4663-9404-F91AB8B04C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6413"/>
          </a:xfrm>
          <a:custGeom>
            <a:avLst/>
            <a:gdLst>
              <a:gd name="connsiteX0" fmla="*/ 0 w 6096000"/>
              <a:gd name="connsiteY0" fmla="*/ 0 h 6856413"/>
              <a:gd name="connsiteX1" fmla="*/ 6096000 w 6096000"/>
              <a:gd name="connsiteY1" fmla="*/ 0 h 6856413"/>
              <a:gd name="connsiteX2" fmla="*/ 6096000 w 6096000"/>
              <a:gd name="connsiteY2" fmla="*/ 2495550 h 6856413"/>
              <a:gd name="connsiteX3" fmla="*/ 4229099 w 6096000"/>
              <a:gd name="connsiteY3" fmla="*/ 2495550 h 6856413"/>
              <a:gd name="connsiteX4" fmla="*/ 4229099 w 6096000"/>
              <a:gd name="connsiteY4" fmla="*/ 2966419 h 6856413"/>
              <a:gd name="connsiteX5" fmla="*/ 5629274 w 6096000"/>
              <a:gd name="connsiteY5" fmla="*/ 2966419 h 6856413"/>
              <a:gd name="connsiteX6" fmla="*/ 5629274 w 6096000"/>
              <a:gd name="connsiteY6" fmla="*/ 4343400 h 6856413"/>
              <a:gd name="connsiteX7" fmla="*/ 6096000 w 6096000"/>
              <a:gd name="connsiteY7" fmla="*/ 4343400 h 6856413"/>
              <a:gd name="connsiteX8" fmla="*/ 6096000 w 6096000"/>
              <a:gd name="connsiteY8" fmla="*/ 6856413 h 6856413"/>
              <a:gd name="connsiteX9" fmla="*/ 0 w 6096000"/>
              <a:gd name="connsiteY9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6413">
                <a:moveTo>
                  <a:pt x="0" y="0"/>
                </a:moveTo>
                <a:lnTo>
                  <a:pt x="6096000" y="0"/>
                </a:lnTo>
                <a:lnTo>
                  <a:pt x="6096000" y="2495550"/>
                </a:lnTo>
                <a:lnTo>
                  <a:pt x="4229099" y="2495550"/>
                </a:lnTo>
                <a:lnTo>
                  <a:pt x="4229099" y="2966419"/>
                </a:lnTo>
                <a:lnTo>
                  <a:pt x="5629274" y="2966419"/>
                </a:lnTo>
                <a:lnTo>
                  <a:pt x="5629274" y="4343400"/>
                </a:lnTo>
                <a:lnTo>
                  <a:pt x="6096000" y="4343400"/>
                </a:lnTo>
                <a:lnTo>
                  <a:pt x="6096000" y="6856413"/>
                </a:lnTo>
                <a:lnTo>
                  <a:pt x="0" y="685641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text 11">
            <a:extLst>
              <a:ext uri="{FF2B5EF4-FFF2-40B4-BE49-F238E27FC236}">
                <a16:creationId xmlns:a16="http://schemas.microsoft.com/office/drawing/2014/main" id="{01433A41-C488-469E-8A32-B1BBF19F6A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6364" y="3520735"/>
            <a:ext cx="4895850" cy="18878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1905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06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/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86E248-B4D9-421C-B50F-76D9C586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5CDD87C-16D8-445C-A4FE-C96CE5EE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3854B0E-C854-4DA2-9166-2D46F8E0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62C590C-7AFD-4EF1-8A90-B576771E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3508" cy="6857396"/>
          </a:xfrm>
          <a:prstGeom prst="rect">
            <a:avLst/>
          </a:prstGeom>
          <a:gradFill>
            <a:gsLst>
              <a:gs pos="56000">
                <a:srgbClr val="4D7BA0"/>
              </a:gs>
              <a:gs pos="0">
                <a:srgbClr val="93BBD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E37AC6E0-D427-46D7-80D5-873C4462D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69AA6BED-7A2A-4F1E-8AB9-E85B260326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3201" y="2639026"/>
            <a:ext cx="2876550" cy="18878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Ange dina kontaktuppgifter här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3DD11A6-A3B9-47F5-ABF3-96FA9CA52898}"/>
              </a:ext>
            </a:extLst>
          </p:cNvPr>
          <p:cNvSpPr txBox="1"/>
          <p:nvPr userDrawn="1"/>
        </p:nvSpPr>
        <p:spPr>
          <a:xfrm>
            <a:off x="6447344" y="2349584"/>
            <a:ext cx="4049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</a:rPr>
              <a:t>Kontakta oss gärna</a:t>
            </a:r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2252E8F-3EA7-408E-88B5-04A193A9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79714" y="2349584"/>
            <a:ext cx="5115600" cy="1497524"/>
          </a:xfrm>
          <a:custGeom>
            <a:avLst/>
            <a:gdLst>
              <a:gd name="connsiteX0" fmla="*/ 1263943 w 3590311"/>
              <a:gd name="connsiteY0" fmla="*/ 743045 h 1051016"/>
              <a:gd name="connsiteX1" fmla="*/ 1263943 w 3590311"/>
              <a:gd name="connsiteY1" fmla="*/ 876164 h 1051016"/>
              <a:gd name="connsiteX2" fmla="*/ 1384925 w 3590311"/>
              <a:gd name="connsiteY2" fmla="*/ 876164 h 1051016"/>
              <a:gd name="connsiteX3" fmla="*/ 1443793 w 3590311"/>
              <a:gd name="connsiteY3" fmla="*/ 855719 h 1051016"/>
              <a:gd name="connsiteX4" fmla="*/ 1462096 w 3590311"/>
              <a:gd name="connsiteY4" fmla="*/ 811065 h 1051016"/>
              <a:gd name="connsiteX5" fmla="*/ 1379797 w 3590311"/>
              <a:gd name="connsiteY5" fmla="*/ 743045 h 1051016"/>
              <a:gd name="connsiteX6" fmla="*/ 2815997 w 3590311"/>
              <a:gd name="connsiteY6" fmla="*/ 502381 h 1051016"/>
              <a:gd name="connsiteX7" fmla="*/ 2656528 w 3590311"/>
              <a:gd name="connsiteY7" fmla="*/ 693394 h 1051016"/>
              <a:gd name="connsiteX8" fmla="*/ 2815673 w 3590311"/>
              <a:gd name="connsiteY8" fmla="*/ 880707 h 1051016"/>
              <a:gd name="connsiteX9" fmla="*/ 2971767 w 3590311"/>
              <a:gd name="connsiteY9" fmla="*/ 686774 h 1051016"/>
              <a:gd name="connsiteX10" fmla="*/ 2958786 w 3590311"/>
              <a:gd name="connsiteY10" fmla="*/ 598374 h 1051016"/>
              <a:gd name="connsiteX11" fmla="*/ 2815997 w 3590311"/>
              <a:gd name="connsiteY11" fmla="*/ 502381 h 1051016"/>
              <a:gd name="connsiteX12" fmla="*/ 1264982 w 3590311"/>
              <a:gd name="connsiteY12" fmla="*/ 482650 h 1051016"/>
              <a:gd name="connsiteX13" fmla="*/ 1264982 w 3590311"/>
              <a:gd name="connsiteY13" fmla="*/ 599477 h 1051016"/>
              <a:gd name="connsiteX14" fmla="*/ 1368828 w 3590311"/>
              <a:gd name="connsiteY14" fmla="*/ 599477 h 1051016"/>
              <a:gd name="connsiteX15" fmla="*/ 1443014 w 3590311"/>
              <a:gd name="connsiteY15" fmla="*/ 542167 h 1051016"/>
              <a:gd name="connsiteX16" fmla="*/ 1373956 w 3590311"/>
              <a:gd name="connsiteY16" fmla="*/ 482910 h 1051016"/>
              <a:gd name="connsiteX17" fmla="*/ 1989183 w 3590311"/>
              <a:gd name="connsiteY17" fmla="*/ 481872 h 1051016"/>
              <a:gd name="connsiteX18" fmla="*/ 1989183 w 3590311"/>
              <a:gd name="connsiteY18" fmla="*/ 641861 h 1051016"/>
              <a:gd name="connsiteX19" fmla="*/ 2062395 w 3590311"/>
              <a:gd name="connsiteY19" fmla="*/ 641861 h 1051016"/>
              <a:gd name="connsiteX20" fmla="*/ 2172083 w 3590311"/>
              <a:gd name="connsiteY20" fmla="*/ 562353 h 1051016"/>
              <a:gd name="connsiteX21" fmla="*/ 2061422 w 3590311"/>
              <a:gd name="connsiteY21" fmla="*/ 481872 h 1051016"/>
              <a:gd name="connsiteX22" fmla="*/ 1740406 w 3590311"/>
              <a:gd name="connsiteY22" fmla="*/ 338369 h 1051016"/>
              <a:gd name="connsiteX23" fmla="*/ 2097963 w 3590311"/>
              <a:gd name="connsiteY23" fmla="*/ 338369 h 1051016"/>
              <a:gd name="connsiteX24" fmla="*/ 2274697 w 3590311"/>
              <a:gd name="connsiteY24" fmla="*/ 359722 h 1051016"/>
              <a:gd name="connsiteX25" fmla="*/ 2398599 w 3590311"/>
              <a:gd name="connsiteY25" fmla="*/ 557550 h 1051016"/>
              <a:gd name="connsiteX26" fmla="*/ 2343755 w 3590311"/>
              <a:gd name="connsiteY26" fmla="*/ 695212 h 1051016"/>
              <a:gd name="connsiteX27" fmla="*/ 2251331 w 3590311"/>
              <a:gd name="connsiteY27" fmla="*/ 747589 h 1051016"/>
              <a:gd name="connsiteX28" fmla="*/ 2426053 w 3590311"/>
              <a:gd name="connsiteY28" fmla="*/ 1023886 h 1051016"/>
              <a:gd name="connsiteX29" fmla="*/ 2152936 w 3590311"/>
              <a:gd name="connsiteY29" fmla="*/ 1023886 h 1051016"/>
              <a:gd name="connsiteX30" fmla="*/ 2013782 w 3590311"/>
              <a:gd name="connsiteY30" fmla="*/ 782443 h 1051016"/>
              <a:gd name="connsiteX31" fmla="*/ 1989183 w 3590311"/>
              <a:gd name="connsiteY31" fmla="*/ 782443 h 1051016"/>
              <a:gd name="connsiteX32" fmla="*/ 1989183 w 3590311"/>
              <a:gd name="connsiteY32" fmla="*/ 1023886 h 1051016"/>
              <a:gd name="connsiteX33" fmla="*/ 1740406 w 3590311"/>
              <a:gd name="connsiteY33" fmla="*/ 1023886 h 1051016"/>
              <a:gd name="connsiteX34" fmla="*/ 1017308 w 3590311"/>
              <a:gd name="connsiteY34" fmla="*/ 337849 h 1051016"/>
              <a:gd name="connsiteX35" fmla="*/ 1441846 w 3590311"/>
              <a:gd name="connsiteY35" fmla="*/ 337849 h 1051016"/>
              <a:gd name="connsiteX36" fmla="*/ 1623577 w 3590311"/>
              <a:gd name="connsiteY36" fmla="*/ 393212 h 1051016"/>
              <a:gd name="connsiteX37" fmla="*/ 1672320 w 3590311"/>
              <a:gd name="connsiteY37" fmla="*/ 511792 h 1051016"/>
              <a:gd name="connsiteX38" fmla="*/ 1621565 w 3590311"/>
              <a:gd name="connsiteY38" fmla="*/ 632254 h 1051016"/>
              <a:gd name="connsiteX39" fmla="*/ 1560620 w 3590311"/>
              <a:gd name="connsiteY39" fmla="*/ 669184 h 1051016"/>
              <a:gd name="connsiteX40" fmla="*/ 1644996 w 3590311"/>
              <a:gd name="connsiteY40" fmla="*/ 710983 h 1051016"/>
              <a:gd name="connsiteX41" fmla="*/ 1692700 w 3590311"/>
              <a:gd name="connsiteY41" fmla="*/ 827810 h 1051016"/>
              <a:gd name="connsiteX42" fmla="*/ 1639933 w 3590311"/>
              <a:gd name="connsiteY42" fmla="*/ 967744 h 1051016"/>
              <a:gd name="connsiteX43" fmla="*/ 1456060 w 3590311"/>
              <a:gd name="connsiteY43" fmla="*/ 1024145 h 1051016"/>
              <a:gd name="connsiteX44" fmla="*/ 1017308 w 3590311"/>
              <a:gd name="connsiteY44" fmla="*/ 1024145 h 1051016"/>
              <a:gd name="connsiteX45" fmla="*/ 700511 w 3590311"/>
              <a:gd name="connsiteY45" fmla="*/ 335383 h 1051016"/>
              <a:gd name="connsiteX46" fmla="*/ 947146 w 3590311"/>
              <a:gd name="connsiteY46" fmla="*/ 335383 h 1051016"/>
              <a:gd name="connsiteX47" fmla="*/ 947146 w 3590311"/>
              <a:gd name="connsiteY47" fmla="*/ 1023367 h 1051016"/>
              <a:gd name="connsiteX48" fmla="*/ 700511 w 3590311"/>
              <a:gd name="connsiteY48" fmla="*/ 1023367 h 1051016"/>
              <a:gd name="connsiteX49" fmla="*/ 0 w 3590311"/>
              <a:gd name="connsiteY49" fmla="*/ 334669 h 1051016"/>
              <a:gd name="connsiteX50" fmla="*/ 639176 w 3590311"/>
              <a:gd name="connsiteY50" fmla="*/ 334669 h 1051016"/>
              <a:gd name="connsiteX51" fmla="*/ 639176 w 3590311"/>
              <a:gd name="connsiteY51" fmla="*/ 527175 h 1051016"/>
              <a:gd name="connsiteX52" fmla="*/ 442257 w 3590311"/>
              <a:gd name="connsiteY52" fmla="*/ 527175 h 1051016"/>
              <a:gd name="connsiteX53" fmla="*/ 442257 w 3590311"/>
              <a:gd name="connsiteY53" fmla="*/ 1024405 h 1051016"/>
              <a:gd name="connsiteX54" fmla="*/ 196919 w 3590311"/>
              <a:gd name="connsiteY54" fmla="*/ 1024405 h 1051016"/>
              <a:gd name="connsiteX55" fmla="*/ 196919 w 3590311"/>
              <a:gd name="connsiteY55" fmla="*/ 527175 h 1051016"/>
              <a:gd name="connsiteX56" fmla="*/ 0 w 3590311"/>
              <a:gd name="connsiteY56" fmla="*/ 527175 h 1051016"/>
              <a:gd name="connsiteX57" fmla="*/ 2815932 w 3590311"/>
              <a:gd name="connsiteY57" fmla="*/ 333241 h 1051016"/>
              <a:gd name="connsiteX58" fmla="*/ 3201268 w 3590311"/>
              <a:gd name="connsiteY58" fmla="*/ 686904 h 1051016"/>
              <a:gd name="connsiteX59" fmla="*/ 2811843 w 3590311"/>
              <a:gd name="connsiteY59" fmla="*/ 1051016 h 1051016"/>
              <a:gd name="connsiteX60" fmla="*/ 2428260 w 3590311"/>
              <a:gd name="connsiteY60" fmla="*/ 694497 h 1051016"/>
              <a:gd name="connsiteX61" fmla="*/ 2815932 w 3590311"/>
              <a:gd name="connsiteY61" fmla="*/ 333241 h 1051016"/>
              <a:gd name="connsiteX62" fmla="*/ 2486421 w 3590311"/>
              <a:gd name="connsiteY62" fmla="*/ 0 h 1051016"/>
              <a:gd name="connsiteX63" fmla="*/ 3590311 w 3590311"/>
              <a:gd name="connsiteY63" fmla="*/ 0 h 1051016"/>
              <a:gd name="connsiteX64" fmla="*/ 3590311 w 3590311"/>
              <a:gd name="connsiteY64" fmla="*/ 1024187 h 1051016"/>
              <a:gd name="connsiteX65" fmla="*/ 3314338 w 3590311"/>
              <a:gd name="connsiteY65" fmla="*/ 1024187 h 1051016"/>
              <a:gd name="connsiteX66" fmla="*/ 3314338 w 3590311"/>
              <a:gd name="connsiteY66" fmla="*/ 220804 h 1051016"/>
              <a:gd name="connsiteX67" fmla="*/ 2486421 w 3590311"/>
              <a:gd name="connsiteY67" fmla="*/ 220804 h 10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90311" h="1051016">
                <a:moveTo>
                  <a:pt x="1263943" y="743045"/>
                </a:moveTo>
                <a:lnTo>
                  <a:pt x="1263943" y="876164"/>
                </a:lnTo>
                <a:lnTo>
                  <a:pt x="1384925" y="876164"/>
                </a:lnTo>
                <a:cubicBezTo>
                  <a:pt x="1405175" y="875190"/>
                  <a:pt x="1426528" y="874217"/>
                  <a:pt x="1443793" y="855719"/>
                </a:cubicBezTo>
                <a:cubicBezTo>
                  <a:pt x="1455638" y="843893"/>
                  <a:pt x="1462233" y="827802"/>
                  <a:pt x="1462096" y="811065"/>
                </a:cubicBezTo>
                <a:cubicBezTo>
                  <a:pt x="1462096" y="746940"/>
                  <a:pt x="1401151" y="744019"/>
                  <a:pt x="1379797" y="743045"/>
                </a:cubicBezTo>
                <a:close/>
                <a:moveTo>
                  <a:pt x="2815997" y="502381"/>
                </a:moveTo>
                <a:cubicBezTo>
                  <a:pt x="2715071" y="502576"/>
                  <a:pt x="2656528" y="554824"/>
                  <a:pt x="2656528" y="693394"/>
                </a:cubicBezTo>
                <a:cubicBezTo>
                  <a:pt x="2656528" y="810221"/>
                  <a:pt x="2707542" y="880707"/>
                  <a:pt x="2815673" y="880707"/>
                </a:cubicBezTo>
                <a:cubicBezTo>
                  <a:pt x="2907447" y="880707"/>
                  <a:pt x="2971767" y="813207"/>
                  <a:pt x="2971767" y="686774"/>
                </a:cubicBezTo>
                <a:cubicBezTo>
                  <a:pt x="2972849" y="656763"/>
                  <a:pt x="2968450" y="626807"/>
                  <a:pt x="2958786" y="598374"/>
                </a:cubicBezTo>
                <a:cubicBezTo>
                  <a:pt x="2924063" y="505237"/>
                  <a:pt x="2836312" y="502381"/>
                  <a:pt x="2815997" y="502381"/>
                </a:cubicBezTo>
                <a:close/>
                <a:moveTo>
                  <a:pt x="1264982" y="482650"/>
                </a:moveTo>
                <a:lnTo>
                  <a:pt x="1264982" y="599477"/>
                </a:lnTo>
                <a:lnTo>
                  <a:pt x="1368828" y="599477"/>
                </a:lnTo>
                <a:cubicBezTo>
                  <a:pt x="1390182" y="599477"/>
                  <a:pt x="1443014" y="599477"/>
                  <a:pt x="1443014" y="542167"/>
                </a:cubicBezTo>
                <a:cubicBezTo>
                  <a:pt x="1443014" y="484857"/>
                  <a:pt x="1394271" y="483753"/>
                  <a:pt x="1373956" y="482910"/>
                </a:cubicBezTo>
                <a:close/>
                <a:moveTo>
                  <a:pt x="1989183" y="481872"/>
                </a:moveTo>
                <a:lnTo>
                  <a:pt x="1989183" y="641861"/>
                </a:lnTo>
                <a:lnTo>
                  <a:pt x="2062395" y="641861"/>
                </a:lnTo>
                <a:cubicBezTo>
                  <a:pt x="2099975" y="641861"/>
                  <a:pt x="2172083" y="639913"/>
                  <a:pt x="2172083" y="562353"/>
                </a:cubicBezTo>
                <a:cubicBezTo>
                  <a:pt x="2172083" y="483819"/>
                  <a:pt x="2101013" y="481872"/>
                  <a:pt x="2061422" y="481872"/>
                </a:cubicBezTo>
                <a:close/>
                <a:moveTo>
                  <a:pt x="1740406" y="338369"/>
                </a:moveTo>
                <a:lnTo>
                  <a:pt x="2097963" y="338369"/>
                </a:lnTo>
                <a:cubicBezTo>
                  <a:pt x="2165982" y="338369"/>
                  <a:pt x="2231016" y="342263"/>
                  <a:pt x="2274697" y="359722"/>
                </a:cubicBezTo>
                <a:cubicBezTo>
                  <a:pt x="2370171" y="398665"/>
                  <a:pt x="2398599" y="491608"/>
                  <a:pt x="2398599" y="557550"/>
                </a:cubicBezTo>
                <a:cubicBezTo>
                  <a:pt x="2398599" y="583512"/>
                  <a:pt x="2395548" y="644781"/>
                  <a:pt x="2343755" y="695212"/>
                </a:cubicBezTo>
                <a:cubicBezTo>
                  <a:pt x="2315327" y="724289"/>
                  <a:pt x="2284822" y="734998"/>
                  <a:pt x="2251331" y="747589"/>
                </a:cubicBezTo>
                <a:lnTo>
                  <a:pt x="2426053" y="1023886"/>
                </a:lnTo>
                <a:lnTo>
                  <a:pt x="2152936" y="1023886"/>
                </a:lnTo>
                <a:lnTo>
                  <a:pt x="2013782" y="782443"/>
                </a:lnTo>
                <a:lnTo>
                  <a:pt x="1989183" y="782443"/>
                </a:lnTo>
                <a:lnTo>
                  <a:pt x="1989183" y="1023886"/>
                </a:lnTo>
                <a:lnTo>
                  <a:pt x="1740406" y="1023886"/>
                </a:lnTo>
                <a:close/>
                <a:moveTo>
                  <a:pt x="1017308" y="337849"/>
                </a:moveTo>
                <a:lnTo>
                  <a:pt x="1441846" y="337849"/>
                </a:lnTo>
                <a:cubicBezTo>
                  <a:pt x="1486565" y="339796"/>
                  <a:pt x="1569772" y="342652"/>
                  <a:pt x="1623577" y="393212"/>
                </a:cubicBezTo>
                <a:cubicBezTo>
                  <a:pt x="1656029" y="422354"/>
                  <a:pt x="1672320" y="468047"/>
                  <a:pt x="1672320" y="511792"/>
                </a:cubicBezTo>
                <a:cubicBezTo>
                  <a:pt x="1672391" y="557158"/>
                  <a:pt x="1654080" y="600617"/>
                  <a:pt x="1621565" y="632254"/>
                </a:cubicBezTo>
                <a:cubicBezTo>
                  <a:pt x="1602094" y="650752"/>
                  <a:pt x="1583986" y="658216"/>
                  <a:pt x="1560620" y="669184"/>
                </a:cubicBezTo>
                <a:cubicBezTo>
                  <a:pt x="1590087" y="676973"/>
                  <a:pt x="1616503" y="683788"/>
                  <a:pt x="1644996" y="710983"/>
                </a:cubicBezTo>
                <a:cubicBezTo>
                  <a:pt x="1685626" y="748887"/>
                  <a:pt x="1692700" y="793541"/>
                  <a:pt x="1692700" y="827810"/>
                </a:cubicBezTo>
                <a:cubicBezTo>
                  <a:pt x="1692700" y="879344"/>
                  <a:pt x="1676474" y="932760"/>
                  <a:pt x="1639933" y="967744"/>
                </a:cubicBezTo>
                <a:cubicBezTo>
                  <a:pt x="1586063" y="1020251"/>
                  <a:pt x="1511942" y="1022198"/>
                  <a:pt x="1456060" y="1024145"/>
                </a:cubicBezTo>
                <a:lnTo>
                  <a:pt x="1017308" y="1024145"/>
                </a:lnTo>
                <a:close/>
                <a:moveTo>
                  <a:pt x="700511" y="335383"/>
                </a:moveTo>
                <a:lnTo>
                  <a:pt x="947146" y="335383"/>
                </a:lnTo>
                <a:lnTo>
                  <a:pt x="947146" y="1023367"/>
                </a:lnTo>
                <a:lnTo>
                  <a:pt x="700511" y="1023367"/>
                </a:lnTo>
                <a:close/>
                <a:moveTo>
                  <a:pt x="0" y="334669"/>
                </a:moveTo>
                <a:lnTo>
                  <a:pt x="639176" y="334669"/>
                </a:lnTo>
                <a:lnTo>
                  <a:pt x="639176" y="527175"/>
                </a:lnTo>
                <a:lnTo>
                  <a:pt x="442257" y="527175"/>
                </a:lnTo>
                <a:lnTo>
                  <a:pt x="442257" y="1024405"/>
                </a:lnTo>
                <a:lnTo>
                  <a:pt x="196919" y="1024405"/>
                </a:lnTo>
                <a:lnTo>
                  <a:pt x="196919" y="527175"/>
                </a:lnTo>
                <a:lnTo>
                  <a:pt x="0" y="527175"/>
                </a:lnTo>
                <a:close/>
                <a:moveTo>
                  <a:pt x="2815932" y="333241"/>
                </a:moveTo>
                <a:cubicBezTo>
                  <a:pt x="3100277" y="333306"/>
                  <a:pt x="3201268" y="527239"/>
                  <a:pt x="3201268" y="686904"/>
                </a:cubicBezTo>
                <a:cubicBezTo>
                  <a:pt x="3201268" y="857082"/>
                  <a:pt x="3094176" y="1051016"/>
                  <a:pt x="2811843" y="1051016"/>
                </a:cubicBezTo>
                <a:cubicBezTo>
                  <a:pt x="2517049" y="1051016"/>
                  <a:pt x="2428260" y="847541"/>
                  <a:pt x="2428260" y="694497"/>
                </a:cubicBezTo>
                <a:cubicBezTo>
                  <a:pt x="2428260" y="502511"/>
                  <a:pt x="2555796" y="333241"/>
                  <a:pt x="2815932" y="333241"/>
                </a:cubicBezTo>
                <a:close/>
                <a:moveTo>
                  <a:pt x="2486421" y="0"/>
                </a:moveTo>
                <a:lnTo>
                  <a:pt x="3590311" y="0"/>
                </a:lnTo>
                <a:lnTo>
                  <a:pt x="3590311" y="1024187"/>
                </a:lnTo>
                <a:lnTo>
                  <a:pt x="3314338" y="1024187"/>
                </a:lnTo>
                <a:lnTo>
                  <a:pt x="3314338" y="220804"/>
                </a:lnTo>
                <a:lnTo>
                  <a:pt x="2486421" y="220804"/>
                </a:lnTo>
                <a:close/>
              </a:path>
            </a:pathLst>
          </a:custGeom>
          <a:solidFill>
            <a:schemeClr val="bg1"/>
          </a:solidFill>
          <a:ln w="6476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318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(fär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A64460-07E1-4463-B339-C0707FC9EA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2362" y="2677212"/>
            <a:ext cx="4421171" cy="1279103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för att skriva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04A2C04-0E39-47C8-8642-2BDB26372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362" y="4251797"/>
            <a:ext cx="4421171" cy="9271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för att skriva underrubrik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71A79C78-D503-474B-A8D0-72B8F662E1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för att lägga till bild</a:t>
            </a:r>
          </a:p>
        </p:txBody>
      </p:sp>
      <p:pic>
        <p:nvPicPr>
          <p:cNvPr id="12" name="Designelement">
            <a:extLst>
              <a:ext uri="{FF2B5EF4-FFF2-40B4-BE49-F238E27FC236}">
                <a16:creationId xmlns:a16="http://schemas.microsoft.com/office/drawing/2014/main" id="{B782C5B7-BC64-4E7D-B6F9-2EC745FCF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682"/>
          <a:stretch/>
        </p:blipFill>
        <p:spPr>
          <a:xfrm>
            <a:off x="-1" y="6103719"/>
            <a:ext cx="5868413" cy="584332"/>
          </a:xfrm>
          <a:prstGeom prst="rect">
            <a:avLst/>
          </a:prstGeom>
        </p:spPr>
      </p:pic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C17A56A4-A5B9-400A-98DB-70F18D46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637" y="1376361"/>
            <a:ext cx="3590311" cy="1051016"/>
          </a:xfrm>
          <a:custGeom>
            <a:avLst/>
            <a:gdLst>
              <a:gd name="connsiteX0" fmla="*/ 1263943 w 3590311"/>
              <a:gd name="connsiteY0" fmla="*/ 743045 h 1051016"/>
              <a:gd name="connsiteX1" fmla="*/ 1263943 w 3590311"/>
              <a:gd name="connsiteY1" fmla="*/ 876164 h 1051016"/>
              <a:gd name="connsiteX2" fmla="*/ 1384925 w 3590311"/>
              <a:gd name="connsiteY2" fmla="*/ 876164 h 1051016"/>
              <a:gd name="connsiteX3" fmla="*/ 1443793 w 3590311"/>
              <a:gd name="connsiteY3" fmla="*/ 855719 h 1051016"/>
              <a:gd name="connsiteX4" fmla="*/ 1462096 w 3590311"/>
              <a:gd name="connsiteY4" fmla="*/ 811065 h 1051016"/>
              <a:gd name="connsiteX5" fmla="*/ 1379797 w 3590311"/>
              <a:gd name="connsiteY5" fmla="*/ 743045 h 1051016"/>
              <a:gd name="connsiteX6" fmla="*/ 2815997 w 3590311"/>
              <a:gd name="connsiteY6" fmla="*/ 502381 h 1051016"/>
              <a:gd name="connsiteX7" fmla="*/ 2656528 w 3590311"/>
              <a:gd name="connsiteY7" fmla="*/ 693394 h 1051016"/>
              <a:gd name="connsiteX8" fmla="*/ 2815673 w 3590311"/>
              <a:gd name="connsiteY8" fmla="*/ 880707 h 1051016"/>
              <a:gd name="connsiteX9" fmla="*/ 2971767 w 3590311"/>
              <a:gd name="connsiteY9" fmla="*/ 686774 h 1051016"/>
              <a:gd name="connsiteX10" fmla="*/ 2958786 w 3590311"/>
              <a:gd name="connsiteY10" fmla="*/ 598374 h 1051016"/>
              <a:gd name="connsiteX11" fmla="*/ 2815997 w 3590311"/>
              <a:gd name="connsiteY11" fmla="*/ 502381 h 1051016"/>
              <a:gd name="connsiteX12" fmla="*/ 1264982 w 3590311"/>
              <a:gd name="connsiteY12" fmla="*/ 482650 h 1051016"/>
              <a:gd name="connsiteX13" fmla="*/ 1264982 w 3590311"/>
              <a:gd name="connsiteY13" fmla="*/ 599477 h 1051016"/>
              <a:gd name="connsiteX14" fmla="*/ 1368828 w 3590311"/>
              <a:gd name="connsiteY14" fmla="*/ 599477 h 1051016"/>
              <a:gd name="connsiteX15" fmla="*/ 1443014 w 3590311"/>
              <a:gd name="connsiteY15" fmla="*/ 542167 h 1051016"/>
              <a:gd name="connsiteX16" fmla="*/ 1373956 w 3590311"/>
              <a:gd name="connsiteY16" fmla="*/ 482910 h 1051016"/>
              <a:gd name="connsiteX17" fmla="*/ 1989183 w 3590311"/>
              <a:gd name="connsiteY17" fmla="*/ 481872 h 1051016"/>
              <a:gd name="connsiteX18" fmla="*/ 1989183 w 3590311"/>
              <a:gd name="connsiteY18" fmla="*/ 641861 h 1051016"/>
              <a:gd name="connsiteX19" fmla="*/ 2062395 w 3590311"/>
              <a:gd name="connsiteY19" fmla="*/ 641861 h 1051016"/>
              <a:gd name="connsiteX20" fmla="*/ 2172083 w 3590311"/>
              <a:gd name="connsiteY20" fmla="*/ 562353 h 1051016"/>
              <a:gd name="connsiteX21" fmla="*/ 2061422 w 3590311"/>
              <a:gd name="connsiteY21" fmla="*/ 481872 h 1051016"/>
              <a:gd name="connsiteX22" fmla="*/ 1740406 w 3590311"/>
              <a:gd name="connsiteY22" fmla="*/ 338369 h 1051016"/>
              <a:gd name="connsiteX23" fmla="*/ 2097963 w 3590311"/>
              <a:gd name="connsiteY23" fmla="*/ 338369 h 1051016"/>
              <a:gd name="connsiteX24" fmla="*/ 2274697 w 3590311"/>
              <a:gd name="connsiteY24" fmla="*/ 359722 h 1051016"/>
              <a:gd name="connsiteX25" fmla="*/ 2398599 w 3590311"/>
              <a:gd name="connsiteY25" fmla="*/ 557550 h 1051016"/>
              <a:gd name="connsiteX26" fmla="*/ 2343755 w 3590311"/>
              <a:gd name="connsiteY26" fmla="*/ 695212 h 1051016"/>
              <a:gd name="connsiteX27" fmla="*/ 2251331 w 3590311"/>
              <a:gd name="connsiteY27" fmla="*/ 747589 h 1051016"/>
              <a:gd name="connsiteX28" fmla="*/ 2426053 w 3590311"/>
              <a:gd name="connsiteY28" fmla="*/ 1023886 h 1051016"/>
              <a:gd name="connsiteX29" fmla="*/ 2152936 w 3590311"/>
              <a:gd name="connsiteY29" fmla="*/ 1023886 h 1051016"/>
              <a:gd name="connsiteX30" fmla="*/ 2013782 w 3590311"/>
              <a:gd name="connsiteY30" fmla="*/ 782443 h 1051016"/>
              <a:gd name="connsiteX31" fmla="*/ 1989183 w 3590311"/>
              <a:gd name="connsiteY31" fmla="*/ 782443 h 1051016"/>
              <a:gd name="connsiteX32" fmla="*/ 1989183 w 3590311"/>
              <a:gd name="connsiteY32" fmla="*/ 1023886 h 1051016"/>
              <a:gd name="connsiteX33" fmla="*/ 1740406 w 3590311"/>
              <a:gd name="connsiteY33" fmla="*/ 1023886 h 1051016"/>
              <a:gd name="connsiteX34" fmla="*/ 1017308 w 3590311"/>
              <a:gd name="connsiteY34" fmla="*/ 337849 h 1051016"/>
              <a:gd name="connsiteX35" fmla="*/ 1441846 w 3590311"/>
              <a:gd name="connsiteY35" fmla="*/ 337849 h 1051016"/>
              <a:gd name="connsiteX36" fmla="*/ 1623577 w 3590311"/>
              <a:gd name="connsiteY36" fmla="*/ 393212 h 1051016"/>
              <a:gd name="connsiteX37" fmla="*/ 1672320 w 3590311"/>
              <a:gd name="connsiteY37" fmla="*/ 511792 h 1051016"/>
              <a:gd name="connsiteX38" fmla="*/ 1621565 w 3590311"/>
              <a:gd name="connsiteY38" fmla="*/ 632254 h 1051016"/>
              <a:gd name="connsiteX39" fmla="*/ 1560620 w 3590311"/>
              <a:gd name="connsiteY39" fmla="*/ 669184 h 1051016"/>
              <a:gd name="connsiteX40" fmla="*/ 1644996 w 3590311"/>
              <a:gd name="connsiteY40" fmla="*/ 710983 h 1051016"/>
              <a:gd name="connsiteX41" fmla="*/ 1692700 w 3590311"/>
              <a:gd name="connsiteY41" fmla="*/ 827810 h 1051016"/>
              <a:gd name="connsiteX42" fmla="*/ 1639933 w 3590311"/>
              <a:gd name="connsiteY42" fmla="*/ 967744 h 1051016"/>
              <a:gd name="connsiteX43" fmla="*/ 1456060 w 3590311"/>
              <a:gd name="connsiteY43" fmla="*/ 1024145 h 1051016"/>
              <a:gd name="connsiteX44" fmla="*/ 1017308 w 3590311"/>
              <a:gd name="connsiteY44" fmla="*/ 1024145 h 1051016"/>
              <a:gd name="connsiteX45" fmla="*/ 700511 w 3590311"/>
              <a:gd name="connsiteY45" fmla="*/ 335383 h 1051016"/>
              <a:gd name="connsiteX46" fmla="*/ 947146 w 3590311"/>
              <a:gd name="connsiteY46" fmla="*/ 335383 h 1051016"/>
              <a:gd name="connsiteX47" fmla="*/ 947146 w 3590311"/>
              <a:gd name="connsiteY47" fmla="*/ 1023367 h 1051016"/>
              <a:gd name="connsiteX48" fmla="*/ 700511 w 3590311"/>
              <a:gd name="connsiteY48" fmla="*/ 1023367 h 1051016"/>
              <a:gd name="connsiteX49" fmla="*/ 0 w 3590311"/>
              <a:gd name="connsiteY49" fmla="*/ 334669 h 1051016"/>
              <a:gd name="connsiteX50" fmla="*/ 639176 w 3590311"/>
              <a:gd name="connsiteY50" fmla="*/ 334669 h 1051016"/>
              <a:gd name="connsiteX51" fmla="*/ 639176 w 3590311"/>
              <a:gd name="connsiteY51" fmla="*/ 527175 h 1051016"/>
              <a:gd name="connsiteX52" fmla="*/ 442257 w 3590311"/>
              <a:gd name="connsiteY52" fmla="*/ 527175 h 1051016"/>
              <a:gd name="connsiteX53" fmla="*/ 442257 w 3590311"/>
              <a:gd name="connsiteY53" fmla="*/ 1024405 h 1051016"/>
              <a:gd name="connsiteX54" fmla="*/ 196919 w 3590311"/>
              <a:gd name="connsiteY54" fmla="*/ 1024405 h 1051016"/>
              <a:gd name="connsiteX55" fmla="*/ 196919 w 3590311"/>
              <a:gd name="connsiteY55" fmla="*/ 527175 h 1051016"/>
              <a:gd name="connsiteX56" fmla="*/ 0 w 3590311"/>
              <a:gd name="connsiteY56" fmla="*/ 527175 h 1051016"/>
              <a:gd name="connsiteX57" fmla="*/ 2815932 w 3590311"/>
              <a:gd name="connsiteY57" fmla="*/ 333241 h 1051016"/>
              <a:gd name="connsiteX58" fmla="*/ 3201268 w 3590311"/>
              <a:gd name="connsiteY58" fmla="*/ 686904 h 1051016"/>
              <a:gd name="connsiteX59" fmla="*/ 2811843 w 3590311"/>
              <a:gd name="connsiteY59" fmla="*/ 1051016 h 1051016"/>
              <a:gd name="connsiteX60" fmla="*/ 2428260 w 3590311"/>
              <a:gd name="connsiteY60" fmla="*/ 694497 h 1051016"/>
              <a:gd name="connsiteX61" fmla="*/ 2815932 w 3590311"/>
              <a:gd name="connsiteY61" fmla="*/ 333241 h 1051016"/>
              <a:gd name="connsiteX62" fmla="*/ 2486421 w 3590311"/>
              <a:gd name="connsiteY62" fmla="*/ 0 h 1051016"/>
              <a:gd name="connsiteX63" fmla="*/ 3590311 w 3590311"/>
              <a:gd name="connsiteY63" fmla="*/ 0 h 1051016"/>
              <a:gd name="connsiteX64" fmla="*/ 3590311 w 3590311"/>
              <a:gd name="connsiteY64" fmla="*/ 1024187 h 1051016"/>
              <a:gd name="connsiteX65" fmla="*/ 3314338 w 3590311"/>
              <a:gd name="connsiteY65" fmla="*/ 1024187 h 1051016"/>
              <a:gd name="connsiteX66" fmla="*/ 3314338 w 3590311"/>
              <a:gd name="connsiteY66" fmla="*/ 220804 h 1051016"/>
              <a:gd name="connsiteX67" fmla="*/ 2486421 w 3590311"/>
              <a:gd name="connsiteY67" fmla="*/ 220804 h 10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90311" h="1051016">
                <a:moveTo>
                  <a:pt x="1263943" y="743045"/>
                </a:moveTo>
                <a:lnTo>
                  <a:pt x="1263943" y="876164"/>
                </a:lnTo>
                <a:lnTo>
                  <a:pt x="1384925" y="876164"/>
                </a:lnTo>
                <a:cubicBezTo>
                  <a:pt x="1405175" y="875190"/>
                  <a:pt x="1426528" y="874217"/>
                  <a:pt x="1443793" y="855719"/>
                </a:cubicBezTo>
                <a:cubicBezTo>
                  <a:pt x="1455638" y="843893"/>
                  <a:pt x="1462233" y="827802"/>
                  <a:pt x="1462096" y="811065"/>
                </a:cubicBezTo>
                <a:cubicBezTo>
                  <a:pt x="1462096" y="746940"/>
                  <a:pt x="1401151" y="744019"/>
                  <a:pt x="1379797" y="743045"/>
                </a:cubicBezTo>
                <a:close/>
                <a:moveTo>
                  <a:pt x="2815997" y="502381"/>
                </a:moveTo>
                <a:cubicBezTo>
                  <a:pt x="2715071" y="502576"/>
                  <a:pt x="2656528" y="554824"/>
                  <a:pt x="2656528" y="693394"/>
                </a:cubicBezTo>
                <a:cubicBezTo>
                  <a:pt x="2656528" y="810221"/>
                  <a:pt x="2707542" y="880707"/>
                  <a:pt x="2815673" y="880707"/>
                </a:cubicBezTo>
                <a:cubicBezTo>
                  <a:pt x="2907447" y="880707"/>
                  <a:pt x="2971767" y="813207"/>
                  <a:pt x="2971767" y="686774"/>
                </a:cubicBezTo>
                <a:cubicBezTo>
                  <a:pt x="2972849" y="656763"/>
                  <a:pt x="2968450" y="626807"/>
                  <a:pt x="2958786" y="598374"/>
                </a:cubicBezTo>
                <a:cubicBezTo>
                  <a:pt x="2924063" y="505237"/>
                  <a:pt x="2836312" y="502381"/>
                  <a:pt x="2815997" y="502381"/>
                </a:cubicBezTo>
                <a:close/>
                <a:moveTo>
                  <a:pt x="1264982" y="482650"/>
                </a:moveTo>
                <a:lnTo>
                  <a:pt x="1264982" y="599477"/>
                </a:lnTo>
                <a:lnTo>
                  <a:pt x="1368828" y="599477"/>
                </a:lnTo>
                <a:cubicBezTo>
                  <a:pt x="1390182" y="599477"/>
                  <a:pt x="1443014" y="599477"/>
                  <a:pt x="1443014" y="542167"/>
                </a:cubicBezTo>
                <a:cubicBezTo>
                  <a:pt x="1443014" y="484857"/>
                  <a:pt x="1394271" y="483753"/>
                  <a:pt x="1373956" y="482910"/>
                </a:cubicBezTo>
                <a:close/>
                <a:moveTo>
                  <a:pt x="1989183" y="481872"/>
                </a:moveTo>
                <a:lnTo>
                  <a:pt x="1989183" y="641861"/>
                </a:lnTo>
                <a:lnTo>
                  <a:pt x="2062395" y="641861"/>
                </a:lnTo>
                <a:cubicBezTo>
                  <a:pt x="2099975" y="641861"/>
                  <a:pt x="2172083" y="639913"/>
                  <a:pt x="2172083" y="562353"/>
                </a:cubicBezTo>
                <a:cubicBezTo>
                  <a:pt x="2172083" y="483819"/>
                  <a:pt x="2101013" y="481872"/>
                  <a:pt x="2061422" y="481872"/>
                </a:cubicBezTo>
                <a:close/>
                <a:moveTo>
                  <a:pt x="1740406" y="338369"/>
                </a:moveTo>
                <a:lnTo>
                  <a:pt x="2097963" y="338369"/>
                </a:lnTo>
                <a:cubicBezTo>
                  <a:pt x="2165982" y="338369"/>
                  <a:pt x="2231016" y="342263"/>
                  <a:pt x="2274697" y="359722"/>
                </a:cubicBezTo>
                <a:cubicBezTo>
                  <a:pt x="2370171" y="398665"/>
                  <a:pt x="2398599" y="491608"/>
                  <a:pt x="2398599" y="557550"/>
                </a:cubicBezTo>
                <a:cubicBezTo>
                  <a:pt x="2398599" y="583512"/>
                  <a:pt x="2395548" y="644781"/>
                  <a:pt x="2343755" y="695212"/>
                </a:cubicBezTo>
                <a:cubicBezTo>
                  <a:pt x="2315327" y="724289"/>
                  <a:pt x="2284822" y="734998"/>
                  <a:pt x="2251331" y="747589"/>
                </a:cubicBezTo>
                <a:lnTo>
                  <a:pt x="2426053" y="1023886"/>
                </a:lnTo>
                <a:lnTo>
                  <a:pt x="2152936" y="1023886"/>
                </a:lnTo>
                <a:lnTo>
                  <a:pt x="2013782" y="782443"/>
                </a:lnTo>
                <a:lnTo>
                  <a:pt x="1989183" y="782443"/>
                </a:lnTo>
                <a:lnTo>
                  <a:pt x="1989183" y="1023886"/>
                </a:lnTo>
                <a:lnTo>
                  <a:pt x="1740406" y="1023886"/>
                </a:lnTo>
                <a:close/>
                <a:moveTo>
                  <a:pt x="1017308" y="337849"/>
                </a:moveTo>
                <a:lnTo>
                  <a:pt x="1441846" y="337849"/>
                </a:lnTo>
                <a:cubicBezTo>
                  <a:pt x="1486565" y="339796"/>
                  <a:pt x="1569772" y="342652"/>
                  <a:pt x="1623577" y="393212"/>
                </a:cubicBezTo>
                <a:cubicBezTo>
                  <a:pt x="1656029" y="422354"/>
                  <a:pt x="1672320" y="468047"/>
                  <a:pt x="1672320" y="511792"/>
                </a:cubicBezTo>
                <a:cubicBezTo>
                  <a:pt x="1672391" y="557158"/>
                  <a:pt x="1654080" y="600617"/>
                  <a:pt x="1621565" y="632254"/>
                </a:cubicBezTo>
                <a:cubicBezTo>
                  <a:pt x="1602094" y="650752"/>
                  <a:pt x="1583986" y="658216"/>
                  <a:pt x="1560620" y="669184"/>
                </a:cubicBezTo>
                <a:cubicBezTo>
                  <a:pt x="1590087" y="676973"/>
                  <a:pt x="1616503" y="683788"/>
                  <a:pt x="1644996" y="710983"/>
                </a:cubicBezTo>
                <a:cubicBezTo>
                  <a:pt x="1685626" y="748887"/>
                  <a:pt x="1692700" y="793541"/>
                  <a:pt x="1692700" y="827810"/>
                </a:cubicBezTo>
                <a:cubicBezTo>
                  <a:pt x="1692700" y="879344"/>
                  <a:pt x="1676474" y="932760"/>
                  <a:pt x="1639933" y="967744"/>
                </a:cubicBezTo>
                <a:cubicBezTo>
                  <a:pt x="1586063" y="1020251"/>
                  <a:pt x="1511942" y="1022198"/>
                  <a:pt x="1456060" y="1024145"/>
                </a:cubicBezTo>
                <a:lnTo>
                  <a:pt x="1017308" y="1024145"/>
                </a:lnTo>
                <a:close/>
                <a:moveTo>
                  <a:pt x="700511" y="335383"/>
                </a:moveTo>
                <a:lnTo>
                  <a:pt x="947146" y="335383"/>
                </a:lnTo>
                <a:lnTo>
                  <a:pt x="947146" y="1023367"/>
                </a:lnTo>
                <a:lnTo>
                  <a:pt x="700511" y="1023367"/>
                </a:lnTo>
                <a:close/>
                <a:moveTo>
                  <a:pt x="0" y="334669"/>
                </a:moveTo>
                <a:lnTo>
                  <a:pt x="639176" y="334669"/>
                </a:lnTo>
                <a:lnTo>
                  <a:pt x="639176" y="527175"/>
                </a:lnTo>
                <a:lnTo>
                  <a:pt x="442257" y="527175"/>
                </a:lnTo>
                <a:lnTo>
                  <a:pt x="442257" y="1024405"/>
                </a:lnTo>
                <a:lnTo>
                  <a:pt x="196919" y="1024405"/>
                </a:lnTo>
                <a:lnTo>
                  <a:pt x="196919" y="527175"/>
                </a:lnTo>
                <a:lnTo>
                  <a:pt x="0" y="527175"/>
                </a:lnTo>
                <a:close/>
                <a:moveTo>
                  <a:pt x="2815932" y="333241"/>
                </a:moveTo>
                <a:cubicBezTo>
                  <a:pt x="3100277" y="333306"/>
                  <a:pt x="3201268" y="527239"/>
                  <a:pt x="3201268" y="686904"/>
                </a:cubicBezTo>
                <a:cubicBezTo>
                  <a:pt x="3201268" y="857082"/>
                  <a:pt x="3094176" y="1051016"/>
                  <a:pt x="2811843" y="1051016"/>
                </a:cubicBezTo>
                <a:cubicBezTo>
                  <a:pt x="2517049" y="1051016"/>
                  <a:pt x="2428260" y="847541"/>
                  <a:pt x="2428260" y="694497"/>
                </a:cubicBezTo>
                <a:cubicBezTo>
                  <a:pt x="2428260" y="502511"/>
                  <a:pt x="2555796" y="333241"/>
                  <a:pt x="2815932" y="333241"/>
                </a:cubicBezTo>
                <a:close/>
                <a:moveTo>
                  <a:pt x="2486421" y="0"/>
                </a:moveTo>
                <a:lnTo>
                  <a:pt x="3590311" y="0"/>
                </a:lnTo>
                <a:lnTo>
                  <a:pt x="3590311" y="1024187"/>
                </a:lnTo>
                <a:lnTo>
                  <a:pt x="3314338" y="1024187"/>
                </a:lnTo>
                <a:lnTo>
                  <a:pt x="3314338" y="220804"/>
                </a:lnTo>
                <a:lnTo>
                  <a:pt x="2486421" y="220804"/>
                </a:lnTo>
                <a:close/>
              </a:path>
            </a:pathLst>
          </a:custGeom>
          <a:solidFill>
            <a:schemeClr val="bg1"/>
          </a:solidFill>
          <a:ln w="6476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64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DD24C3-064E-4604-8908-A059961439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skriva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5840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9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DD24C3-064E-4604-8908-A059961439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520825"/>
            <a:ext cx="5400676" cy="3887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skriva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181174" cy="18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F481E8B-9CAD-4176-A81F-905533111E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75388" y="1520825"/>
            <a:ext cx="5395119" cy="3887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skriva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00326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355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34950"/>
            <a:ext cx="6948487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F49D8971-4829-4FC1-BEFE-6A7E4F2C42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938" y="1520825"/>
            <a:ext cx="6961187" cy="388778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F2D1409-2A9D-4D97-BF00-EFD95C004B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24788" y="1520825"/>
            <a:ext cx="3527425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43737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9" userDrawn="1">
          <p15:clr>
            <a:srgbClr val="FBAE40"/>
          </p15:clr>
        </p15:guide>
        <p15:guide id="2" pos="470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1111250"/>
            <a:ext cx="4787900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962AA37-E5A7-4009-BCA4-C1DB506C66F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6096001" cy="685714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4313" y="2480407"/>
            <a:ext cx="4787900" cy="29282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4103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, rubrik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181174" cy="18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1111250"/>
            <a:ext cx="5076826" cy="10699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5388" y="2480407"/>
            <a:ext cx="5076826" cy="29282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3A4099AB-CF02-4C56-98C9-5FD2C0771A1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8" y="1111250"/>
            <a:ext cx="5400675" cy="42973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lägga till text eller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43866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47CBA-48A8-48D5-B948-20088E16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190A99E-74DB-4971-988B-62F9F0EE5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66CAF3B-D86E-406D-BCF6-BC136F92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78FADD1-20A2-42E8-ADA9-E99E8232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28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4BEA69CE-ADAB-4667-A26B-9435B808E6A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12192000" cy="6857143"/>
          </a:xfrm>
          <a:custGeom>
            <a:avLst/>
            <a:gdLst>
              <a:gd name="connsiteX0" fmla="*/ 11361427 w 12192000"/>
              <a:gd name="connsiteY0" fmla="*/ 441824 h 6857143"/>
              <a:gd name="connsiteX1" fmla="*/ 11361427 w 12192000"/>
              <a:gd name="connsiteY1" fmla="*/ 545874 h 6857143"/>
              <a:gd name="connsiteX2" fmla="*/ 11469455 w 12192000"/>
              <a:gd name="connsiteY2" fmla="*/ 545874 h 6857143"/>
              <a:gd name="connsiteX3" fmla="*/ 11469455 w 12192000"/>
              <a:gd name="connsiteY3" fmla="*/ 817087 h 6857143"/>
              <a:gd name="connsiteX4" fmla="*/ 11603204 w 12192000"/>
              <a:gd name="connsiteY4" fmla="*/ 817087 h 6857143"/>
              <a:gd name="connsiteX5" fmla="*/ 11603204 w 12192000"/>
              <a:gd name="connsiteY5" fmla="*/ 545874 h 6857143"/>
              <a:gd name="connsiteX6" fmla="*/ 11711232 w 12192000"/>
              <a:gd name="connsiteY6" fmla="*/ 545874 h 6857143"/>
              <a:gd name="connsiteX7" fmla="*/ 11711232 w 12192000"/>
              <a:gd name="connsiteY7" fmla="*/ 441824 h 6857143"/>
              <a:gd name="connsiteX8" fmla="*/ 11361428 w 12192000"/>
              <a:gd name="connsiteY8" fmla="*/ 260344 h 6857143"/>
              <a:gd name="connsiteX9" fmla="*/ 11361428 w 12192000"/>
              <a:gd name="connsiteY9" fmla="*/ 377822 h 6857143"/>
              <a:gd name="connsiteX10" fmla="*/ 11801957 w 12192000"/>
              <a:gd name="connsiteY10" fmla="*/ 377822 h 6857143"/>
              <a:gd name="connsiteX11" fmla="*/ 11801957 w 12192000"/>
              <a:gd name="connsiteY11" fmla="*/ 817087 h 6857143"/>
              <a:gd name="connsiteX12" fmla="*/ 11950469 w 12192000"/>
              <a:gd name="connsiteY12" fmla="*/ 817087 h 6857143"/>
              <a:gd name="connsiteX13" fmla="*/ 11950469 w 12192000"/>
              <a:gd name="connsiteY13" fmla="*/ 260344 h 6857143"/>
              <a:gd name="connsiteX14" fmla="*/ 0 w 12192000"/>
              <a:gd name="connsiteY14" fmla="*/ 0 h 6857143"/>
              <a:gd name="connsiteX15" fmla="*/ 12192000 w 12192000"/>
              <a:gd name="connsiteY15" fmla="*/ 0 h 6857143"/>
              <a:gd name="connsiteX16" fmla="*/ 12192000 w 12192000"/>
              <a:gd name="connsiteY16" fmla="*/ 6857143 h 6857143"/>
              <a:gd name="connsiteX17" fmla="*/ 0 w 12192000"/>
              <a:gd name="connsiteY17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7143">
                <a:moveTo>
                  <a:pt x="11361427" y="441824"/>
                </a:moveTo>
                <a:lnTo>
                  <a:pt x="11361427" y="545874"/>
                </a:lnTo>
                <a:lnTo>
                  <a:pt x="11469455" y="545874"/>
                </a:lnTo>
                <a:lnTo>
                  <a:pt x="11469455" y="817087"/>
                </a:lnTo>
                <a:lnTo>
                  <a:pt x="11603204" y="817087"/>
                </a:lnTo>
                <a:lnTo>
                  <a:pt x="11603204" y="545874"/>
                </a:lnTo>
                <a:lnTo>
                  <a:pt x="11711232" y="545874"/>
                </a:lnTo>
                <a:lnTo>
                  <a:pt x="11711232" y="441824"/>
                </a:lnTo>
                <a:close/>
                <a:moveTo>
                  <a:pt x="11361428" y="260344"/>
                </a:moveTo>
                <a:lnTo>
                  <a:pt x="11361428" y="377822"/>
                </a:lnTo>
                <a:lnTo>
                  <a:pt x="11801957" y="377822"/>
                </a:lnTo>
                <a:lnTo>
                  <a:pt x="11801957" y="817087"/>
                </a:lnTo>
                <a:lnTo>
                  <a:pt x="11950469" y="817087"/>
                </a:lnTo>
                <a:lnTo>
                  <a:pt x="11950469" y="2603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E019CCA-4FA2-423E-8E40-0E1386B5C54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FC1B9C-2487-4771-9FE1-11966026EA20}" type="datetimeFigureOut">
              <a:rPr lang="sv-SE" smtClean="0"/>
              <a:pPr/>
              <a:t>2023-04-12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E3D06DC2-31D6-4662-A692-040688247E7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5DA0E3F9-6269-468D-AB7E-4F175344292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A43580B5-B079-4530-B79C-DE0CD111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79654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35">
          <p15:clr>
            <a:srgbClr val="FBAE40"/>
          </p15:clr>
        </p15:guide>
        <p15:guide id="2" pos="3840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/Film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8098DC8-9E8F-4399-A2B4-5A556707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media 7">
            <a:extLst>
              <a:ext uri="{FF2B5EF4-FFF2-40B4-BE49-F238E27FC236}">
                <a16:creationId xmlns:a16="http://schemas.microsoft.com/office/drawing/2014/main" id="{377BB1DF-30C0-46B2-B791-BE5715EBF7D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515938" y="1520825"/>
            <a:ext cx="8675687" cy="50323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ett medieklipp</a:t>
            </a:r>
          </a:p>
        </p:txBody>
      </p:sp>
    </p:spTree>
    <p:extLst>
      <p:ext uri="{BB962C8B-B14F-4D97-AF65-F5344CB8AC3E}">
        <p14:creationId xmlns:p14="http://schemas.microsoft.com/office/powerpoint/2010/main" val="4261117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C77F1F7-CEA0-4538-B535-32896796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34950"/>
            <a:ext cx="8675688" cy="106997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C1AA8E-B56B-48E7-9EE0-2A06FAD1D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20825"/>
            <a:ext cx="8675687" cy="38877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8BA9E8-8336-4409-85CC-9EB7677C7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7" y="5756877"/>
            <a:ext cx="108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1FC1B9C-2487-4771-9FE1-11966026EA20}" type="datetimeFigureOut">
              <a:rPr lang="sv-SE" smtClean="0"/>
              <a:pPr/>
              <a:t>2023-04-12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969A1D-00CF-4FC2-9D04-8112B6507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5439" y="5761724"/>
            <a:ext cx="41796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9D79E8-38BE-4BA1-8D16-4CF140044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7" y="5980217"/>
            <a:ext cx="418829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Designelement">
            <a:extLst>
              <a:ext uri="{FF2B5EF4-FFF2-40B4-BE49-F238E27FC236}">
                <a16:creationId xmlns:a16="http://schemas.microsoft.com/office/drawing/2014/main" id="{0A281A8B-01D3-4C40-9C0C-B77DA5F51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362"/>
          <a:stretch/>
        </p:blipFill>
        <p:spPr>
          <a:xfrm>
            <a:off x="0" y="6019786"/>
            <a:ext cx="11856062" cy="584332"/>
          </a:xfrm>
          <a:prstGeom prst="rect">
            <a:avLst/>
          </a:prstGeom>
        </p:spPr>
      </p:pic>
      <p:sp>
        <p:nvSpPr>
          <p:cNvPr id="10" name="Logotyp">
            <a:extLst>
              <a:ext uri="{FF2B5EF4-FFF2-40B4-BE49-F238E27FC236}">
                <a16:creationId xmlns:a16="http://schemas.microsoft.com/office/drawing/2014/main" id="{59783215-15A8-412D-A290-DB5E4185B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195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1" r:id="rId4"/>
    <p:sldLayoutId id="2147483664" r:id="rId5"/>
    <p:sldLayoutId id="2147483665" r:id="rId6"/>
    <p:sldLayoutId id="2147483654" r:id="rId7"/>
    <p:sldLayoutId id="2147483669" r:id="rId8"/>
    <p:sldLayoutId id="2147483670" r:id="rId9"/>
    <p:sldLayoutId id="2147483674" r:id="rId10"/>
    <p:sldLayoutId id="2147483660" r:id="rId11"/>
    <p:sldLayoutId id="2147483668" r:id="rId12"/>
    <p:sldLayoutId id="2147483672" r:id="rId13"/>
    <p:sldLayoutId id="2147483662" r:id="rId14"/>
    <p:sldLayoutId id="2147483663" r:id="rId15"/>
    <p:sldLayoutId id="2147483666" r:id="rId16"/>
    <p:sldLayoutId id="2147483671" r:id="rId17"/>
    <p:sldLayoutId id="214748367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●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822" userDrawn="1">
          <p15:clr>
            <a:srgbClr val="F26B43"/>
          </p15:clr>
        </p15:guide>
        <p15:guide id="6" orient="horz" pos="148" userDrawn="1">
          <p15:clr>
            <a:srgbClr val="F26B43"/>
          </p15:clr>
        </p15:guide>
        <p15:guide id="7" orient="horz" pos="3407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  <p15:guide id="9" pos="16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C77F1F7-CEA0-4538-B535-32896796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34950"/>
            <a:ext cx="8675688" cy="106997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C1AA8E-B56B-48E7-9EE0-2A06FAD1D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20825"/>
            <a:ext cx="8675687" cy="38877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8BA9E8-8336-4409-85CC-9EB7677C7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7" y="5756877"/>
            <a:ext cx="108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1FC1B9C-2487-4771-9FE1-11966026EA20}" type="datetimeFigureOut">
              <a:rPr lang="sv-SE" smtClean="0"/>
              <a:pPr/>
              <a:t>2023-04-12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969A1D-00CF-4FC2-9D04-8112B6507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5439" y="5761724"/>
            <a:ext cx="41796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9D79E8-38BE-4BA1-8D16-4CF140044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7" y="5980217"/>
            <a:ext cx="418829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E92668B-B223-40BD-BB8B-DE843844361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Designelement">
            <a:extLst>
              <a:ext uri="{FF2B5EF4-FFF2-40B4-BE49-F238E27FC236}">
                <a16:creationId xmlns:a16="http://schemas.microsoft.com/office/drawing/2014/main" id="{0A281A8B-01D3-4C40-9C0C-B77DA5F51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2"/>
          <a:stretch/>
        </p:blipFill>
        <p:spPr>
          <a:xfrm>
            <a:off x="0" y="6019786"/>
            <a:ext cx="11856062" cy="584332"/>
          </a:xfrm>
          <a:prstGeom prst="rect">
            <a:avLst/>
          </a:prstGeom>
        </p:spPr>
      </p:pic>
      <p:sp>
        <p:nvSpPr>
          <p:cNvPr id="10" name="Logotyp">
            <a:extLst>
              <a:ext uri="{FF2B5EF4-FFF2-40B4-BE49-F238E27FC236}">
                <a16:creationId xmlns:a16="http://schemas.microsoft.com/office/drawing/2014/main" id="{59783215-15A8-412D-A290-DB5E4185B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195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●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822" userDrawn="1">
          <p15:clr>
            <a:srgbClr val="F26B43"/>
          </p15:clr>
        </p15:guide>
        <p15:guide id="6" orient="horz" pos="148" userDrawn="1">
          <p15:clr>
            <a:srgbClr val="F26B43"/>
          </p15:clr>
        </p15:guide>
        <p15:guide id="7" orient="horz" pos="3407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  <p15:guide id="9" pos="1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b.se/contentassets/5a0fa84bf8d3401bb51d5bfcc62ccad3/instruktioner_rs2022version_2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sertedImage">
            <a:extLst>
              <a:ext uri="{FF2B5EF4-FFF2-40B4-BE49-F238E27FC236}">
                <a16:creationId xmlns:a16="http://schemas.microsoft.com/office/drawing/2014/main" id="{7D0D3BFC-4A72-43DE-8052-7E487F53AA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20360"/>
          <a:stretch>
            <a:fillRect/>
          </a:stretch>
        </p:blipFill>
        <p:spPr/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9D2D358-AEEB-4841-9CBB-2A79C6A4F8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Ny </a:t>
            </a:r>
            <a:r>
              <a:rPr lang="sv-SE" dirty="0" err="1"/>
              <a:t>kodplan</a:t>
            </a:r>
            <a:br>
              <a:rPr lang="sv-SE" dirty="0"/>
            </a:br>
            <a:r>
              <a:rPr lang="sv-SE" dirty="0"/>
              <a:t>IFO FN 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CCB55FC-0B17-485D-91BA-C00175EDD7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Utbildning 2023-04-13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8582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806217-63A2-5982-2BE9-AB00D54E7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Objekt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16DCFE-D222-8C14-66AF-0C4123BDA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520825"/>
            <a:ext cx="10244211" cy="1381863"/>
          </a:xfrm>
        </p:spPr>
        <p:txBody>
          <a:bodyPr>
            <a:normAutofit fontScale="70000" lnSpcReduction="20000"/>
          </a:bodyPr>
          <a:lstStyle/>
          <a:p>
            <a:r>
              <a:rPr lang="sv-SE" dirty="0"/>
              <a:t>Används för att särredovisa kostnader kopplade till insatser inom</a:t>
            </a:r>
          </a:p>
          <a:p>
            <a:pPr lvl="1"/>
            <a:r>
              <a:rPr lang="sv-SE" dirty="0"/>
              <a:t>Personlig assistans 62XXX</a:t>
            </a:r>
          </a:p>
          <a:p>
            <a:pPr lvl="1"/>
            <a:r>
              <a:rPr lang="sv-SE" dirty="0"/>
              <a:t>Placeringar IFO Objekt 63XXX</a:t>
            </a:r>
          </a:p>
          <a:p>
            <a:r>
              <a:rPr lang="sv-SE" dirty="0"/>
              <a:t>Används vid förvaltade medel objekt startar på 61XXX</a:t>
            </a:r>
          </a:p>
          <a:p>
            <a:r>
              <a:rPr lang="sv-SE" dirty="0"/>
              <a:t>Ett översättningsdokument kommer att laddas upp i mappen på </a:t>
            </a:r>
            <a:r>
              <a:rPr lang="sv-SE" dirty="0" err="1"/>
              <a:t>inredan</a:t>
            </a:r>
            <a:r>
              <a:rPr lang="sv-SE" dirty="0"/>
              <a:t>.</a:t>
            </a:r>
          </a:p>
          <a:p>
            <a:pPr lvl="1"/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06741CF-4656-9107-A2BF-92790804A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67" y="3118587"/>
            <a:ext cx="3430832" cy="138186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B0C8116-D35D-6C86-8818-6C553089C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799" y="3118587"/>
            <a:ext cx="2983507" cy="2758337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1495FD6-364D-B6AB-12C6-F5D9A7905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410" y="3122499"/>
            <a:ext cx="3995738" cy="234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9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FB91CE-4209-3327-4F6E-C3291A35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1C4594-3CD8-C714-6BF9-31B83AA9C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Äldreomsorgen använder ej idag </a:t>
            </a:r>
            <a:br>
              <a:rPr lang="sv-SE" dirty="0"/>
            </a:br>
            <a:r>
              <a:rPr lang="sv-SE" dirty="0"/>
              <a:t>(Centralt? Senare under året?)</a:t>
            </a:r>
          </a:p>
          <a:p>
            <a:r>
              <a:rPr lang="sv-SE" dirty="0"/>
              <a:t>Statsbidrag</a:t>
            </a:r>
          </a:p>
          <a:p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565D147-22D5-3043-7AA2-57760CE0A76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205663" y="1209675"/>
            <a:ext cx="397192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56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4017E7-BAED-FCE9-CDB6-09E9043CD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Summering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1594C6-747E-E834-24C5-ED6DA3568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Stöd för fakturahantering kommer att komma </a:t>
            </a:r>
          </a:p>
          <a:p>
            <a:pPr lvl="1"/>
            <a:r>
              <a:rPr lang="sv-SE" dirty="0"/>
              <a:t>Översättningstabeller för alla koddimensioner</a:t>
            </a:r>
          </a:p>
          <a:p>
            <a:pPr lvl="1"/>
            <a:endParaRPr lang="sv-SE" dirty="0"/>
          </a:p>
          <a:p>
            <a:r>
              <a:rPr lang="sv-SE" dirty="0"/>
              <a:t>Översatta budgetar</a:t>
            </a:r>
          </a:p>
          <a:p>
            <a:endParaRPr lang="sv-SE" dirty="0"/>
          </a:p>
          <a:p>
            <a:r>
              <a:rPr lang="sv-SE"/>
              <a:t>Några funderingar?</a:t>
            </a:r>
            <a:endParaRPr lang="sv-SE" dirty="0"/>
          </a:p>
          <a:p>
            <a:pPr marL="265113" lvl="1" indent="0">
              <a:buNone/>
            </a:pPr>
            <a:endParaRPr lang="sv-SE" dirty="0"/>
          </a:p>
          <a:p>
            <a:pPr marL="265113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6830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AF8F803-6701-F082-3B3F-21BFE87A86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408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A6FD3EB-6FEC-4412-710F-B37F9DCC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Ansvar blir Enhet- Stab	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57DA892-B175-84FD-FB73-A19FB9632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1" y="2008002"/>
            <a:ext cx="11773232" cy="264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3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A6FD3EB-6FEC-4412-710F-B37F9DCC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Ansvar blir Enhet - IFO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15F3912-00C2-61B3-C301-6A6A90F2D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20825"/>
            <a:ext cx="8983980" cy="1069975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	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D42C47B-AF42-BDFF-8D6C-AA989ECA5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662" y="1638300"/>
            <a:ext cx="810507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47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A6FD3EB-6FEC-4412-710F-B37F9DCC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Ansvar blir Enhet - FN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15F3912-00C2-61B3-C301-6A6A90F2D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20825"/>
            <a:ext cx="8983980" cy="1069975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	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6B35854-6CDD-81D9-E100-AD6079928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044" y="1520825"/>
            <a:ext cx="7229475" cy="426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7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1D5D90-AE78-45E9-0D38-5CC164A2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Verksamheter LSS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CEF5BC-0459-02F5-78E5-45608114E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520825"/>
            <a:ext cx="9571037" cy="746125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Generellt färre verksamhetskoder, nummerlogiken var rätt men vi hade fler underindelningar, den översta avser övergripande kostnader.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A269E05-A4DD-C4DF-E403-34D6C85F067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15937" y="2759471"/>
            <a:ext cx="10090352" cy="2035969"/>
          </a:xfrm>
        </p:spPr>
      </p:pic>
    </p:spTree>
    <p:extLst>
      <p:ext uri="{BB962C8B-B14F-4D97-AF65-F5344CB8AC3E}">
        <p14:creationId xmlns:p14="http://schemas.microsoft.com/office/powerpoint/2010/main" val="268465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1D5D90-AE78-45E9-0D38-5CC164A2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Verksamheter IFO + ledning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CEF5BC-0459-02F5-78E5-45608114E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520825"/>
            <a:ext cx="9571037" cy="7461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dirty="0"/>
              <a:t>Generellt färre verksamhetskoder, nummerlogiken var rätt men vi hade fler underindelningar, de understa avser centrala omkostnader kostnader (OH).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608EDB9-FF58-FB81-7F0E-27BCE48FC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494" y="2482850"/>
            <a:ext cx="6886575" cy="39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95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F36354-F0B5-D586-0568-0D6B2C982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SCBs definitioner verksamheter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BEC7A9E-305E-049B-CCCB-1FCF139A0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Verksamheter används för statistikrapporteringen till SCB och ligger </a:t>
            </a:r>
            <a:r>
              <a:rPr lang="sv-SE" dirty="0" err="1"/>
              <a:t>bla</a:t>
            </a:r>
            <a:r>
              <a:rPr lang="sv-SE" dirty="0"/>
              <a:t> till grund för det ekonomiska utjämningssystemet.</a:t>
            </a:r>
          </a:p>
          <a:p>
            <a:r>
              <a:rPr lang="sv-SE" dirty="0"/>
              <a:t>Ni är specialisterna här!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8AB53AAC-D069-3ABC-794D-18643E4CF64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B9A44EE-22CB-63D5-6321-1FEC0C267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36" y="1208088"/>
            <a:ext cx="45339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8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00F0846-3184-7B11-51DF-346287E3A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RS instruktionen till SCB</a:t>
            </a:r>
          </a:p>
        </p:txBody>
      </p:sp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64C6309A-7AE2-B6D9-D373-3533AC9A16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4234" b="4234"/>
          <a:stretch/>
        </p:blipFill>
        <p:spPr/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BD1B5A-09B0-1E2B-BCCB-C99B6C3A1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hlinkClick r:id="rId3"/>
              </a:rPr>
              <a:t>Instruktioner RS2022 (version2) (scb.se)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288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1D5D90-AE78-45E9-0D38-5CC164A2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Aktivitet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CEF5BC-0459-02F5-78E5-45608114E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Tagit bort några gamla koder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7377D896-7755-C6E6-DA62-3861F620C7B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832360" y="1520825"/>
            <a:ext cx="4013200" cy="33528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49CA184-5F5B-F251-68A9-3E427A140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69" y="2359025"/>
            <a:ext cx="4286568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33439"/>
      </p:ext>
    </p:extLst>
  </p:cSld>
  <p:clrMapOvr>
    <a:masterClrMapping/>
  </p:clrMapOvr>
</p:sld>
</file>

<file path=ppt/theme/theme1.xml><?xml version="1.0" encoding="utf-8"?>
<a:theme xmlns:a="http://schemas.openxmlformats.org/drawingml/2006/main" name="Tibro kommun">
  <a:themeElements>
    <a:clrScheme name="Tibro kommun - Marin">
      <a:dk1>
        <a:sysClr val="windowText" lastClr="000000"/>
      </a:dk1>
      <a:lt1>
        <a:sysClr val="window" lastClr="FFFFFF"/>
      </a:lt1>
      <a:dk2>
        <a:srgbClr val="4D7BA0"/>
      </a:dk2>
      <a:lt2>
        <a:srgbClr val="E7E6E6"/>
      </a:lt2>
      <a:accent1>
        <a:srgbClr val="F9B200"/>
      </a:accent1>
      <a:accent2>
        <a:srgbClr val="CD4913"/>
      </a:accent2>
      <a:accent3>
        <a:srgbClr val="CFC38B"/>
      </a:accent3>
      <a:accent4>
        <a:srgbClr val="000000"/>
      </a:accent4>
      <a:accent5>
        <a:srgbClr val="F9B200"/>
      </a:accent5>
      <a:accent6>
        <a:srgbClr val="CD4913"/>
      </a:accent6>
      <a:hlink>
        <a:srgbClr val="000000"/>
      </a:hlink>
      <a:folHlink>
        <a:srgbClr val="000000"/>
      </a:folHlink>
    </a:clrScheme>
    <a:fontScheme name="Tibro komm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bro kommun.potx" id="{89E8DD47-B4A9-45A8-A712-35DE0EFC24AA}" vid="{03A07474-B586-4205-A725-FF582EA78A5F}"/>
    </a:ext>
  </a:extLst>
</a:theme>
</file>

<file path=ppt/theme/theme2.xml><?xml version="1.0" encoding="utf-8"?>
<a:theme xmlns:a="http://schemas.openxmlformats.org/drawingml/2006/main" name="Tibro kommun">
  <a:themeElements>
    <a:clrScheme name="Tibro kommun - Marin">
      <a:dk1>
        <a:sysClr val="windowText" lastClr="000000"/>
      </a:dk1>
      <a:lt1>
        <a:sysClr val="window" lastClr="FFFFFF"/>
      </a:lt1>
      <a:dk2>
        <a:srgbClr val="4D7BA0"/>
      </a:dk2>
      <a:lt2>
        <a:srgbClr val="E7E6E6"/>
      </a:lt2>
      <a:accent1>
        <a:srgbClr val="F9B200"/>
      </a:accent1>
      <a:accent2>
        <a:srgbClr val="CD4913"/>
      </a:accent2>
      <a:accent3>
        <a:srgbClr val="CFC38B"/>
      </a:accent3>
      <a:accent4>
        <a:srgbClr val="000000"/>
      </a:accent4>
      <a:accent5>
        <a:srgbClr val="F9B200"/>
      </a:accent5>
      <a:accent6>
        <a:srgbClr val="CD4913"/>
      </a:accent6>
      <a:hlink>
        <a:srgbClr val="000000"/>
      </a:hlink>
      <a:folHlink>
        <a:srgbClr val="000000"/>
      </a:folHlink>
    </a:clrScheme>
    <a:fontScheme name="Tibro komm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bro kommun.potx" id="{89E8DD47-B4A9-45A8-A712-35DE0EFC24AA}" vid="{03A07474-B586-4205-A725-FF582EA78A5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19D5F2A663DE44A16F6DB2FF740A04" ma:contentTypeVersion="6" ma:contentTypeDescription="Skapa ett nytt dokument." ma:contentTypeScope="" ma:versionID="1b562dd1c0e76cc80f9ce28cc10f784b">
  <xsd:schema xmlns:xsd="http://www.w3.org/2001/XMLSchema" xmlns:xs="http://www.w3.org/2001/XMLSchema" xmlns:p="http://schemas.microsoft.com/office/2006/metadata/properties" xmlns:ns2="7c45c84a-73c3-4dbd-ba88-a4e1d347b681" xmlns:ns3="6e58a913-521e-4f58-987f-3a8521a83609" targetNamespace="http://schemas.microsoft.com/office/2006/metadata/properties" ma:root="true" ma:fieldsID="e927aca2c6b968807b0783d8cb1b7b48" ns2:_="" ns3:_="">
    <xsd:import namespace="7c45c84a-73c3-4dbd-ba88-a4e1d347b681"/>
    <xsd:import namespace="6e58a913-521e-4f58-987f-3a8521a836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5c84a-73c3-4dbd-ba88-a4e1d347b6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8a913-521e-4f58-987f-3a8521a8360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D4225A-E906-44BB-A181-760A62CF1E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046C18-2B3B-4624-9F67-E7FD2F8583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5c84a-73c3-4dbd-ba88-a4e1d347b681"/>
    <ds:schemaRef ds:uri="6e58a913-521e-4f58-987f-3a8521a836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E9F196-BC1F-4545-991B-B96207CEE0D2}">
  <ds:schemaRefs>
    <ds:schemaRef ds:uri="http://schemas.microsoft.com/office/2006/documentManagement/types"/>
    <ds:schemaRef ds:uri="6e58a913-521e-4f58-987f-3a8521a83609"/>
    <ds:schemaRef ds:uri="http://purl.org/dc/elements/1.1/"/>
    <ds:schemaRef ds:uri="http://schemas.microsoft.com/office/2006/metadata/properties"/>
    <ds:schemaRef ds:uri="7c45c84a-73c3-4dbd-ba88-a4e1d347b681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Tibro kommun</Template>
  <TotalTime>397</TotalTime>
  <Words>183</Words>
  <Application>Microsoft Office PowerPoint</Application>
  <PresentationFormat>Bredbild</PresentationFormat>
  <Paragraphs>35</Paragraphs>
  <Slides>13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Tibro kommun</vt:lpstr>
      <vt:lpstr>Tibro kommun</vt:lpstr>
      <vt:lpstr>Ny kodplan IFO FN </vt:lpstr>
      <vt:lpstr>Ansvar blir Enhet- Stab </vt:lpstr>
      <vt:lpstr>Ansvar blir Enhet - IFO</vt:lpstr>
      <vt:lpstr>Ansvar blir Enhet - FN</vt:lpstr>
      <vt:lpstr>Verksamheter LSS</vt:lpstr>
      <vt:lpstr>Verksamheter IFO + ledning</vt:lpstr>
      <vt:lpstr>SCBs definitioner verksamheter</vt:lpstr>
      <vt:lpstr>RS instruktionen till SCB</vt:lpstr>
      <vt:lpstr>Aktivitet</vt:lpstr>
      <vt:lpstr>Objekt</vt:lpstr>
      <vt:lpstr>Projekt</vt:lpstr>
      <vt:lpstr>Summering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Ulf Jansson</dc:creator>
  <cp:lastModifiedBy>Tove Gardberg Rydbom</cp:lastModifiedBy>
  <cp:revision>14</cp:revision>
  <dcterms:created xsi:type="dcterms:W3CDTF">2023-04-10T13:48:15Z</dcterms:created>
  <dcterms:modified xsi:type="dcterms:W3CDTF">2023-04-12T18:50:52Z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0x0101007919D5F2A663DE44A16F6DB2FF740A04</vt:lpwstr>
  </property>
</Properties>
</file>