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5" r:id="rId5"/>
    <p:sldId id="266" r:id="rId6"/>
    <p:sldId id="263" r:id="rId7"/>
    <p:sldId id="256" r:id="rId8"/>
    <p:sldId id="264" r:id="rId9"/>
    <p:sldId id="258" r:id="rId10"/>
    <p:sldId id="267"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F7836-105A-C093-0F71-93AC150092AF}" v="395" dt="2019-04-23T07:17:12.997"/>
    <p1510:client id="{1D6B5C3C-1C14-5CFB-4AC5-DB6961E44D14}" v="246" dt="2020-05-31T18:52:01.372"/>
    <p1510:client id="{431CDF36-1906-DF50-DD38-9D63B6300A79}" v="234" dt="2020-06-01T07:04:44.393"/>
    <p1510:client id="{674BAC08-AB4F-2F59-E415-A6B570A8B888}" v="52" dt="2019-04-23T10:03:29.500"/>
    <p1510:client id="{A074FA36-7C9B-DEAD-D986-B8F8C3CC1336}" v="36" dt="2020-06-02T05:41:02.664"/>
    <p1510:client id="{CB5F66E0-5F63-6376-1627-5DA0BDE31A2E}" v="1" dt="2019-04-23T06:39:43.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Marie Persson" userId="S::rosemarie.persson@tibro.se::60dbfc0b-73c9-4a22-9297-e127e5066a95" providerId="AD" clId="Web-{674BAC08-AB4F-2F59-E415-A6B570A8B888}"/>
    <pc:docChg chg="modSld sldOrd">
      <pc:chgData name="Rose-Marie Persson" userId="S::rosemarie.persson@tibro.se::60dbfc0b-73c9-4a22-9297-e127e5066a95" providerId="AD" clId="Web-{674BAC08-AB4F-2F59-E415-A6B570A8B888}" dt="2019-04-23T10:04:40.346" v="150"/>
      <pc:docMkLst>
        <pc:docMk/>
      </pc:docMkLst>
      <pc:sldChg chg="modSp">
        <pc:chgData name="Rose-Marie Persson" userId="S::rosemarie.persson@tibro.se::60dbfc0b-73c9-4a22-9297-e127e5066a95" providerId="AD" clId="Web-{674BAC08-AB4F-2F59-E415-A6B570A8B888}" dt="2019-04-23T10:00:43.104" v="55" actId="20577"/>
        <pc:sldMkLst>
          <pc:docMk/>
          <pc:sldMk cId="3194377694" sldId="256"/>
        </pc:sldMkLst>
        <pc:spChg chg="mod">
          <ac:chgData name="Rose-Marie Persson" userId="S::rosemarie.persson@tibro.se::60dbfc0b-73c9-4a22-9297-e127e5066a95" providerId="AD" clId="Web-{674BAC08-AB4F-2F59-E415-A6B570A8B888}" dt="2019-04-23T10:00:43.104" v="55" actId="20577"/>
          <ac:spMkLst>
            <pc:docMk/>
            <pc:sldMk cId="3194377694" sldId="256"/>
            <ac:spMk id="2" creationId="{00000000-0000-0000-0000-000000000000}"/>
          </ac:spMkLst>
        </pc:spChg>
      </pc:sldChg>
      <pc:sldChg chg="modSp">
        <pc:chgData name="Rose-Marie Persson" userId="S::rosemarie.persson@tibro.se::60dbfc0b-73c9-4a22-9297-e127e5066a95" providerId="AD" clId="Web-{674BAC08-AB4F-2F59-E415-A6B570A8B888}" dt="2019-04-23T10:03:29.500" v="147" actId="20577"/>
        <pc:sldMkLst>
          <pc:docMk/>
          <pc:sldMk cId="3478046971" sldId="258"/>
        </pc:sldMkLst>
        <pc:spChg chg="mod">
          <ac:chgData name="Rose-Marie Persson" userId="S::rosemarie.persson@tibro.se::60dbfc0b-73c9-4a22-9297-e127e5066a95" providerId="AD" clId="Web-{674BAC08-AB4F-2F59-E415-A6B570A8B888}" dt="2019-04-23T10:03:29.500" v="147" actId="20577"/>
          <ac:spMkLst>
            <pc:docMk/>
            <pc:sldMk cId="3478046971" sldId="258"/>
            <ac:spMk id="2" creationId="{1AB42C1F-BDD1-4D7A-B945-723510CCD982}"/>
          </ac:spMkLst>
        </pc:spChg>
      </pc:sldChg>
      <pc:sldChg chg="modSp ord">
        <pc:chgData name="Rose-Marie Persson" userId="S::rosemarie.persson@tibro.se::60dbfc0b-73c9-4a22-9297-e127e5066a95" providerId="AD" clId="Web-{674BAC08-AB4F-2F59-E415-A6B570A8B888}" dt="2019-04-23T10:04:40.346" v="150"/>
        <pc:sldMkLst>
          <pc:docMk/>
          <pc:sldMk cId="416744893" sldId="259"/>
        </pc:sldMkLst>
        <pc:spChg chg="mod">
          <ac:chgData name="Rose-Marie Persson" userId="S::rosemarie.persson@tibro.se::60dbfc0b-73c9-4a22-9297-e127e5066a95" providerId="AD" clId="Web-{674BAC08-AB4F-2F59-E415-A6B570A8B888}" dt="2019-04-23T09:57:42.676" v="1" actId="20577"/>
          <ac:spMkLst>
            <pc:docMk/>
            <pc:sldMk cId="416744893" sldId="259"/>
            <ac:spMk id="5" creationId="{62CFA666-2BDF-4CAA-9E56-4ADFFA62129B}"/>
          </ac:spMkLst>
        </pc:spChg>
        <pc:spChg chg="mod">
          <ac:chgData name="Rose-Marie Persson" userId="S::rosemarie.persson@tibro.se::60dbfc0b-73c9-4a22-9297-e127e5066a95" providerId="AD" clId="Web-{674BAC08-AB4F-2F59-E415-A6B570A8B888}" dt="2019-04-23T09:58:04.442" v="15" actId="20577"/>
          <ac:spMkLst>
            <pc:docMk/>
            <pc:sldMk cId="416744893" sldId="259"/>
            <ac:spMk id="6" creationId="{2B51D146-6B51-4493-908A-789FB882D2B1}"/>
          </ac:spMkLst>
        </pc:spChg>
      </pc:sldChg>
      <pc:sldChg chg="modSp ord">
        <pc:chgData name="Rose-Marie Persson" userId="S::rosemarie.persson@tibro.se::60dbfc0b-73c9-4a22-9297-e127e5066a95" providerId="AD" clId="Web-{674BAC08-AB4F-2F59-E415-A6B570A8B888}" dt="2019-04-23T10:04:29.892" v="149"/>
        <pc:sldMkLst>
          <pc:docMk/>
          <pc:sldMk cId="1977864805" sldId="260"/>
        </pc:sldMkLst>
        <pc:spChg chg="mod">
          <ac:chgData name="Rose-Marie Persson" userId="S::rosemarie.persson@tibro.se::60dbfc0b-73c9-4a22-9297-e127e5066a95" providerId="AD" clId="Web-{674BAC08-AB4F-2F59-E415-A6B570A8B888}" dt="2019-04-23T09:58:50.054" v="40" actId="20577"/>
          <ac:spMkLst>
            <pc:docMk/>
            <pc:sldMk cId="1977864805" sldId="260"/>
            <ac:spMk id="3" creationId="{E974E6E1-0BB1-496B-A083-843F59D655B1}"/>
          </ac:spMkLst>
        </pc:spChg>
      </pc:sldChg>
      <pc:sldChg chg="addSp delSp modSp">
        <pc:chgData name="Rose-Marie Persson" userId="S::rosemarie.persson@tibro.se::60dbfc0b-73c9-4a22-9297-e127e5066a95" providerId="AD" clId="Web-{674BAC08-AB4F-2F59-E415-A6B570A8B888}" dt="2019-04-23T10:02:43.529" v="111" actId="20577"/>
        <pc:sldMkLst>
          <pc:docMk/>
          <pc:sldMk cId="1848798802" sldId="264"/>
        </pc:sldMkLst>
        <pc:spChg chg="mod">
          <ac:chgData name="Rose-Marie Persson" userId="S::rosemarie.persson@tibro.se::60dbfc0b-73c9-4a22-9297-e127e5066a95" providerId="AD" clId="Web-{674BAC08-AB4F-2F59-E415-A6B570A8B888}" dt="2019-04-23T10:01:41.637" v="57"/>
          <ac:spMkLst>
            <pc:docMk/>
            <pc:sldMk cId="1848798802" sldId="264"/>
            <ac:spMk id="2" creationId="{24A633D8-3D3A-451E-BD91-C05EC7BA4808}"/>
          </ac:spMkLst>
        </pc:spChg>
        <pc:spChg chg="mod">
          <ac:chgData name="Rose-Marie Persson" userId="S::rosemarie.persson@tibro.se::60dbfc0b-73c9-4a22-9297-e127e5066a95" providerId="AD" clId="Web-{674BAC08-AB4F-2F59-E415-A6B570A8B888}" dt="2019-04-23T10:02:43.529" v="111" actId="20577"/>
          <ac:spMkLst>
            <pc:docMk/>
            <pc:sldMk cId="1848798802" sldId="264"/>
            <ac:spMk id="3" creationId="{9A4C982B-EA43-489D-AF11-D9059DDBA016}"/>
          </ac:spMkLst>
        </pc:spChg>
        <pc:spChg chg="del">
          <ac:chgData name="Rose-Marie Persson" userId="S::rosemarie.persson@tibro.se::60dbfc0b-73c9-4a22-9297-e127e5066a95" providerId="AD" clId="Web-{674BAC08-AB4F-2F59-E415-A6B570A8B888}" dt="2019-04-23T10:01:41.637" v="57"/>
          <ac:spMkLst>
            <pc:docMk/>
            <pc:sldMk cId="1848798802" sldId="264"/>
            <ac:spMk id="8" creationId="{8D70B121-56F4-4848-B38B-182089D909FA}"/>
          </ac:spMkLst>
        </pc:spChg>
        <pc:spChg chg="add">
          <ac:chgData name="Rose-Marie Persson" userId="S::rosemarie.persson@tibro.se::60dbfc0b-73c9-4a22-9297-e127e5066a95" providerId="AD" clId="Web-{674BAC08-AB4F-2F59-E415-A6B570A8B888}" dt="2019-04-23T10:01:41.637" v="57"/>
          <ac:spMkLst>
            <pc:docMk/>
            <pc:sldMk cId="1848798802" sldId="264"/>
            <ac:spMk id="17" creationId="{6166C6D1-23AC-49C4-BA07-238E4E9F8CEB}"/>
          </ac:spMkLst>
        </pc:spChg>
        <pc:spChg chg="add">
          <ac:chgData name="Rose-Marie Persson" userId="S::rosemarie.persson@tibro.se::60dbfc0b-73c9-4a22-9297-e127e5066a95" providerId="AD" clId="Web-{674BAC08-AB4F-2F59-E415-A6B570A8B888}" dt="2019-04-23T10:01:41.637" v="57"/>
          <ac:spMkLst>
            <pc:docMk/>
            <pc:sldMk cId="1848798802" sldId="264"/>
            <ac:spMk id="19" creationId="{E186B68C-84BC-4A6E-99D1-EE87483C1349}"/>
          </ac:spMkLst>
        </pc:spChg>
        <pc:spChg chg="add">
          <ac:chgData name="Rose-Marie Persson" userId="S::rosemarie.persson@tibro.se::60dbfc0b-73c9-4a22-9297-e127e5066a95" providerId="AD" clId="Web-{674BAC08-AB4F-2F59-E415-A6B570A8B888}" dt="2019-04-23T10:01:41.637" v="57"/>
          <ac:spMkLst>
            <pc:docMk/>
            <pc:sldMk cId="1848798802" sldId="264"/>
            <ac:spMk id="21" creationId="{B775CD93-9DF2-48CB-9F57-1BCA9A46C7FA}"/>
          </ac:spMkLst>
        </pc:spChg>
        <pc:spChg chg="add">
          <ac:chgData name="Rose-Marie Persson" userId="S::rosemarie.persson@tibro.se::60dbfc0b-73c9-4a22-9297-e127e5066a95" providerId="AD" clId="Web-{674BAC08-AB4F-2F59-E415-A6B570A8B888}" dt="2019-04-23T10:01:41.637" v="57"/>
          <ac:spMkLst>
            <pc:docMk/>
            <pc:sldMk cId="1848798802" sldId="264"/>
            <ac:spMk id="23" creationId="{1C091803-41C2-48E0-9228-5148460C7479}"/>
          </ac:spMkLst>
        </pc:spChg>
        <pc:picChg chg="add">
          <ac:chgData name="Rose-Marie Persson" userId="S::rosemarie.persson@tibro.se::60dbfc0b-73c9-4a22-9297-e127e5066a95" providerId="AD" clId="Web-{674BAC08-AB4F-2F59-E415-A6B570A8B888}" dt="2019-04-23T10:01:41.637" v="57"/>
          <ac:picMkLst>
            <pc:docMk/>
            <pc:sldMk cId="1848798802" sldId="264"/>
            <ac:picMk id="14" creationId="{4BAADF76-1EA9-4D3B-ADFC-E61013F75635}"/>
          </ac:picMkLst>
        </pc:picChg>
        <pc:cxnChg chg="del">
          <ac:chgData name="Rose-Marie Persson" userId="S::rosemarie.persson@tibro.se::60dbfc0b-73c9-4a22-9297-e127e5066a95" providerId="AD" clId="Web-{674BAC08-AB4F-2F59-E415-A6B570A8B888}" dt="2019-04-23T10:01:41.637" v="57"/>
          <ac:cxnSpMkLst>
            <pc:docMk/>
            <pc:sldMk cId="1848798802" sldId="264"/>
            <ac:cxnSpMk id="10" creationId="{2D72A2C9-F3CA-4216-8BAD-FA4C970C3C4E}"/>
          </ac:cxnSpMkLst>
        </pc:cxnChg>
      </pc:sldChg>
      <pc:sldChg chg="modSp">
        <pc:chgData name="Rose-Marie Persson" userId="S::rosemarie.persson@tibro.se::60dbfc0b-73c9-4a22-9297-e127e5066a95" providerId="AD" clId="Web-{674BAC08-AB4F-2F59-E415-A6B570A8B888}" dt="2019-04-23T10:00:04.727" v="48"/>
        <pc:sldMkLst>
          <pc:docMk/>
          <pc:sldMk cId="3921238802" sldId="265"/>
        </pc:sldMkLst>
        <pc:spChg chg="mod">
          <ac:chgData name="Rose-Marie Persson" userId="S::rosemarie.persson@tibro.se::60dbfc0b-73c9-4a22-9297-e127e5066a95" providerId="AD" clId="Web-{674BAC08-AB4F-2F59-E415-A6B570A8B888}" dt="2019-04-23T09:59:21.554" v="44" actId="20577"/>
          <ac:spMkLst>
            <pc:docMk/>
            <pc:sldMk cId="3921238802" sldId="265"/>
            <ac:spMk id="2" creationId="{DB064552-0C02-420C-87F0-82A8BB889EFF}"/>
          </ac:spMkLst>
        </pc:spChg>
        <pc:spChg chg="mod">
          <ac:chgData name="Rose-Marie Persson" userId="S::rosemarie.persson@tibro.se::60dbfc0b-73c9-4a22-9297-e127e5066a95" providerId="AD" clId="Web-{674BAC08-AB4F-2F59-E415-A6B570A8B888}" dt="2019-04-23T09:59:58.133" v="47"/>
          <ac:spMkLst>
            <pc:docMk/>
            <pc:sldMk cId="3921238802" sldId="265"/>
            <ac:spMk id="4" creationId="{4CB16531-2395-4903-A56D-53791DE15AFF}"/>
          </ac:spMkLst>
        </pc:spChg>
        <pc:spChg chg="mod">
          <ac:chgData name="Rose-Marie Persson" userId="S::rosemarie.persson@tibro.se::60dbfc0b-73c9-4a22-9297-e127e5066a95" providerId="AD" clId="Web-{674BAC08-AB4F-2F59-E415-A6B570A8B888}" dt="2019-04-23T10:00:04.727" v="48"/>
          <ac:spMkLst>
            <pc:docMk/>
            <pc:sldMk cId="3921238802" sldId="265"/>
            <ac:spMk id="5" creationId="{7BC0E625-3140-4719-B4E0-51BCCCFF2844}"/>
          </ac:spMkLst>
        </pc:spChg>
      </pc:sldChg>
    </pc:docChg>
  </pc:docChgLst>
  <pc:docChgLst>
    <pc:chgData name="Rose-Marie Persson" userId="S::rosemarie.persson@tibro.se::60dbfc0b-73c9-4a22-9297-e127e5066a95" providerId="AD" clId="Web-{360D9344-3D09-F55C-6780-A83B178DFA44}"/>
    <pc:docChg chg="delSld modSld">
      <pc:chgData name="Rose-Marie Persson" userId="S::rosemarie.persson@tibro.se::60dbfc0b-73c9-4a22-9297-e127e5066a95" providerId="AD" clId="Web-{360D9344-3D09-F55C-6780-A83B178DFA44}" dt="2019-04-23T09:30:25.002" v="4"/>
      <pc:docMkLst>
        <pc:docMk/>
      </pc:docMkLst>
      <pc:sldChg chg="addSp delSp modSp mod setBg modClrScheme chgLayout">
        <pc:chgData name="Rose-Marie Persson" userId="S::rosemarie.persson@tibro.se::60dbfc0b-73c9-4a22-9297-e127e5066a95" providerId="AD" clId="Web-{360D9344-3D09-F55C-6780-A83B178DFA44}" dt="2019-04-23T09:30:13.065" v="3"/>
        <pc:sldMkLst>
          <pc:docMk/>
          <pc:sldMk cId="1977864805" sldId="260"/>
        </pc:sldMkLst>
        <pc:spChg chg="mod ord">
          <ac:chgData name="Rose-Marie Persson" userId="S::rosemarie.persson@tibro.se::60dbfc0b-73c9-4a22-9297-e127e5066a95" providerId="AD" clId="Web-{360D9344-3D09-F55C-6780-A83B178DFA44}" dt="2019-04-23T09:30:13.065" v="3"/>
          <ac:spMkLst>
            <pc:docMk/>
            <pc:sldMk cId="1977864805" sldId="260"/>
            <ac:spMk id="2" creationId="{8C07C3E0-535B-49DB-9198-D89B94A39B40}"/>
          </ac:spMkLst>
        </pc:spChg>
        <pc:spChg chg="mod ord">
          <ac:chgData name="Rose-Marie Persson" userId="S::rosemarie.persson@tibro.se::60dbfc0b-73c9-4a22-9297-e127e5066a95" providerId="AD" clId="Web-{360D9344-3D09-F55C-6780-A83B178DFA44}" dt="2019-04-23T09:30:13.065" v="3"/>
          <ac:spMkLst>
            <pc:docMk/>
            <pc:sldMk cId="1977864805" sldId="260"/>
            <ac:spMk id="3" creationId="{E974E6E1-0BB1-496B-A083-843F59D655B1}"/>
          </ac:spMkLst>
        </pc:spChg>
        <pc:spChg chg="del">
          <ac:chgData name="Rose-Marie Persson" userId="S::rosemarie.persson@tibro.se::60dbfc0b-73c9-4a22-9297-e127e5066a95" providerId="AD" clId="Web-{360D9344-3D09-F55C-6780-A83B178DFA44}" dt="2019-04-23T09:30:08.424" v="2"/>
          <ac:spMkLst>
            <pc:docMk/>
            <pc:sldMk cId="1977864805" sldId="260"/>
            <ac:spMk id="4" creationId="{53DB5036-7935-4A1B-ABFA-FE6D04C6A7EC}"/>
          </ac:spMkLst>
        </pc:spChg>
        <pc:spChg chg="del">
          <ac:chgData name="Rose-Marie Persson" userId="S::rosemarie.persson@tibro.se::60dbfc0b-73c9-4a22-9297-e127e5066a95" providerId="AD" clId="Web-{360D9344-3D09-F55C-6780-A83B178DFA44}" dt="2019-04-23T09:30:08.424" v="2"/>
          <ac:spMkLst>
            <pc:docMk/>
            <pc:sldMk cId="1977864805" sldId="260"/>
            <ac:spMk id="5" creationId="{F1DF115F-AE66-494D-9B6C-B872AB02E857}"/>
          </ac:spMkLst>
        </pc:spChg>
        <pc:spChg chg="add">
          <ac:chgData name="Rose-Marie Persson" userId="S::rosemarie.persson@tibro.se::60dbfc0b-73c9-4a22-9297-e127e5066a95" providerId="AD" clId="Web-{360D9344-3D09-F55C-6780-A83B178DFA44}" dt="2019-04-23T09:30:13.065" v="3"/>
          <ac:spMkLst>
            <pc:docMk/>
            <pc:sldMk cId="1977864805" sldId="260"/>
            <ac:spMk id="8" creationId="{8D70B121-56F4-4848-B38B-182089D909FA}"/>
          </ac:spMkLst>
        </pc:spChg>
        <pc:cxnChg chg="add">
          <ac:chgData name="Rose-Marie Persson" userId="S::rosemarie.persson@tibro.se::60dbfc0b-73c9-4a22-9297-e127e5066a95" providerId="AD" clId="Web-{360D9344-3D09-F55C-6780-A83B178DFA44}" dt="2019-04-23T09:30:13.065" v="3"/>
          <ac:cxnSpMkLst>
            <pc:docMk/>
            <pc:sldMk cId="1977864805" sldId="260"/>
            <ac:cxnSpMk id="10" creationId="{2D72A2C9-F3CA-4216-8BAD-FA4C970C3C4E}"/>
          </ac:cxnSpMkLst>
        </pc:cxnChg>
      </pc:sldChg>
      <pc:sldChg chg="modSp mod modClrScheme chgLayout">
        <pc:chgData name="Rose-Marie Persson" userId="S::rosemarie.persson@tibro.se::60dbfc0b-73c9-4a22-9297-e127e5066a95" providerId="AD" clId="Web-{360D9344-3D09-F55C-6780-A83B178DFA44}" dt="2019-04-23T09:30:25.002" v="4"/>
        <pc:sldMkLst>
          <pc:docMk/>
          <pc:sldMk cId="3921238802" sldId="265"/>
        </pc:sldMkLst>
        <pc:spChg chg="mod ord">
          <ac:chgData name="Rose-Marie Persson" userId="S::rosemarie.persson@tibro.se::60dbfc0b-73c9-4a22-9297-e127e5066a95" providerId="AD" clId="Web-{360D9344-3D09-F55C-6780-A83B178DFA44}" dt="2019-04-23T09:30:25.002" v="4"/>
          <ac:spMkLst>
            <pc:docMk/>
            <pc:sldMk cId="3921238802" sldId="265"/>
            <ac:spMk id="2" creationId="{DB064552-0C02-420C-87F0-82A8BB889EFF}"/>
          </ac:spMkLst>
        </pc:spChg>
        <pc:spChg chg="mod ord">
          <ac:chgData name="Rose-Marie Persson" userId="S::rosemarie.persson@tibro.se::60dbfc0b-73c9-4a22-9297-e127e5066a95" providerId="AD" clId="Web-{360D9344-3D09-F55C-6780-A83B178DFA44}" dt="2019-04-23T09:30:25.002" v="4"/>
          <ac:spMkLst>
            <pc:docMk/>
            <pc:sldMk cId="3921238802" sldId="265"/>
            <ac:spMk id="3" creationId="{6211CD41-EFEF-47DF-B392-25F34B08E4E7}"/>
          </ac:spMkLst>
        </pc:spChg>
        <pc:spChg chg="mod ord">
          <ac:chgData name="Rose-Marie Persson" userId="S::rosemarie.persson@tibro.se::60dbfc0b-73c9-4a22-9297-e127e5066a95" providerId="AD" clId="Web-{360D9344-3D09-F55C-6780-A83B178DFA44}" dt="2019-04-23T09:30:25.002" v="4"/>
          <ac:spMkLst>
            <pc:docMk/>
            <pc:sldMk cId="3921238802" sldId="265"/>
            <ac:spMk id="4" creationId="{4CB16531-2395-4903-A56D-53791DE15AFF}"/>
          </ac:spMkLst>
        </pc:spChg>
        <pc:spChg chg="mod ord">
          <ac:chgData name="Rose-Marie Persson" userId="S::rosemarie.persson@tibro.se::60dbfc0b-73c9-4a22-9297-e127e5066a95" providerId="AD" clId="Web-{360D9344-3D09-F55C-6780-A83B178DFA44}" dt="2019-04-23T09:30:25.002" v="4"/>
          <ac:spMkLst>
            <pc:docMk/>
            <pc:sldMk cId="3921238802" sldId="265"/>
            <ac:spMk id="5" creationId="{7BC0E625-3140-4719-B4E0-51BCCCFF2844}"/>
          </ac:spMkLst>
        </pc:spChg>
      </pc:sldChg>
      <pc:sldChg chg="del">
        <pc:chgData name="Rose-Marie Persson" userId="S::rosemarie.persson@tibro.se::60dbfc0b-73c9-4a22-9297-e127e5066a95" providerId="AD" clId="Web-{360D9344-3D09-F55C-6780-A83B178DFA44}" dt="2019-04-23T09:29:16.300" v="0"/>
        <pc:sldMkLst>
          <pc:docMk/>
          <pc:sldMk cId="1911791773" sldId="266"/>
        </pc:sldMkLst>
      </pc:sldChg>
    </pc:docChg>
  </pc:docChgLst>
  <pc:docChgLst>
    <pc:chgData name="Rose-Marie Persson" userId="S::rosemarie.persson@tibro.se::60dbfc0b-73c9-4a22-9297-e127e5066a95" providerId="AD" clId="Web-{431CDF36-1906-DF50-DD38-9D63B6300A79}"/>
    <pc:docChg chg="addSld modSld sldOrd">
      <pc:chgData name="Rose-Marie Persson" userId="S::rosemarie.persson@tibro.se::60dbfc0b-73c9-4a22-9297-e127e5066a95" providerId="AD" clId="Web-{431CDF36-1906-DF50-DD38-9D63B6300A79}" dt="2020-06-01T07:04:44.393" v="250" actId="20577"/>
      <pc:docMkLst>
        <pc:docMk/>
      </pc:docMkLst>
      <pc:sldChg chg="addSp delSp modSp mod setBg setClrOvrMap">
        <pc:chgData name="Rose-Marie Persson" userId="S::rosemarie.persson@tibro.se::60dbfc0b-73c9-4a22-9297-e127e5066a95" providerId="AD" clId="Web-{431CDF36-1906-DF50-DD38-9D63B6300A79}" dt="2020-06-01T06:56:27.435" v="152"/>
        <pc:sldMkLst>
          <pc:docMk/>
          <pc:sldMk cId="3194377694" sldId="256"/>
        </pc:sldMkLst>
        <pc:spChg chg="mod">
          <ac:chgData name="Rose-Marie Persson" userId="S::rosemarie.persson@tibro.se::60dbfc0b-73c9-4a22-9297-e127e5066a95" providerId="AD" clId="Web-{431CDF36-1906-DF50-DD38-9D63B6300A79}" dt="2020-06-01T06:56:27.435" v="152"/>
          <ac:spMkLst>
            <pc:docMk/>
            <pc:sldMk cId="3194377694" sldId="256"/>
            <ac:spMk id="2" creationId="{00000000-0000-0000-0000-000000000000}"/>
          </ac:spMkLst>
        </pc:spChg>
        <pc:spChg chg="mod">
          <ac:chgData name="Rose-Marie Persson" userId="S::rosemarie.persson@tibro.se::60dbfc0b-73c9-4a22-9297-e127e5066a95" providerId="AD" clId="Web-{431CDF36-1906-DF50-DD38-9D63B6300A79}" dt="2020-06-01T06:56:27.435" v="152"/>
          <ac:spMkLst>
            <pc:docMk/>
            <pc:sldMk cId="3194377694" sldId="256"/>
            <ac:spMk id="3" creationId="{00000000-0000-0000-0000-000000000000}"/>
          </ac:spMkLst>
        </pc:spChg>
        <pc:spChg chg="add del">
          <ac:chgData name="Rose-Marie Persson" userId="S::rosemarie.persson@tibro.se::60dbfc0b-73c9-4a22-9297-e127e5066a95" providerId="AD" clId="Web-{431CDF36-1906-DF50-DD38-9D63B6300A79}" dt="2020-06-01T06:56:27.435" v="152"/>
          <ac:spMkLst>
            <pc:docMk/>
            <pc:sldMk cId="3194377694" sldId="256"/>
            <ac:spMk id="8" creationId="{6F9EB9F2-07E2-4D64-BBD8-BB5B217F1218}"/>
          </ac:spMkLst>
        </pc:spChg>
        <pc:spChg chg="add del">
          <ac:chgData name="Rose-Marie Persson" userId="S::rosemarie.persson@tibro.se::60dbfc0b-73c9-4a22-9297-e127e5066a95" providerId="AD" clId="Web-{431CDF36-1906-DF50-DD38-9D63B6300A79}" dt="2020-06-01T06:55:50.184" v="144"/>
          <ac:spMkLst>
            <pc:docMk/>
            <pc:sldMk cId="3194377694" sldId="256"/>
            <ac:spMk id="12" creationId="{33CD251C-A887-4D2F-925B-FC097198538B}"/>
          </ac:spMkLst>
        </pc:spChg>
        <pc:spChg chg="add del">
          <ac:chgData name="Rose-Marie Persson" userId="S::rosemarie.persson@tibro.se::60dbfc0b-73c9-4a22-9297-e127e5066a95" providerId="AD" clId="Web-{431CDF36-1906-DF50-DD38-9D63B6300A79}" dt="2020-06-01T06:55:50.184" v="144"/>
          <ac:spMkLst>
            <pc:docMk/>
            <pc:sldMk cId="3194377694" sldId="256"/>
            <ac:spMk id="13" creationId="{3B2069EE-A08E-44F0-B3F9-3CF8CC2DCAD5}"/>
          </ac:spMkLst>
        </pc:spChg>
        <pc:spChg chg="add del">
          <ac:chgData name="Rose-Marie Persson" userId="S::rosemarie.persson@tibro.se::60dbfc0b-73c9-4a22-9297-e127e5066a95" providerId="AD" clId="Web-{431CDF36-1906-DF50-DD38-9D63B6300A79}" dt="2020-06-01T06:55:54.794" v="146"/>
          <ac:spMkLst>
            <pc:docMk/>
            <pc:sldMk cId="3194377694" sldId="256"/>
            <ac:spMk id="14" creationId="{91F32EBA-ED97-466E-8CFA-8382584155D0}"/>
          </ac:spMkLst>
        </pc:spChg>
        <pc:spChg chg="add del">
          <ac:chgData name="Rose-Marie Persson" userId="S::rosemarie.persson@tibro.se::60dbfc0b-73c9-4a22-9297-e127e5066a95" providerId="AD" clId="Web-{431CDF36-1906-DF50-DD38-9D63B6300A79}" dt="2020-06-01T06:55:47.372" v="142"/>
          <ac:spMkLst>
            <pc:docMk/>
            <pc:sldMk cId="3194377694" sldId="256"/>
            <ac:spMk id="15" creationId="{E945E29B-B971-41C6-A57B-B29BBB108A39}"/>
          </ac:spMkLst>
        </pc:spChg>
        <pc:spChg chg="add del">
          <ac:chgData name="Rose-Marie Persson" userId="S::rosemarie.persson@tibro.se::60dbfc0b-73c9-4a22-9297-e127e5066a95" providerId="AD" clId="Web-{431CDF36-1906-DF50-DD38-9D63B6300A79}" dt="2020-06-01T06:55:54.794" v="146"/>
          <ac:spMkLst>
            <pc:docMk/>
            <pc:sldMk cId="3194377694" sldId="256"/>
            <ac:spMk id="16" creationId="{62A38935-BB53-4DF7-A56E-48DD25B685D7}"/>
          </ac:spMkLst>
        </pc:spChg>
        <pc:spChg chg="add del">
          <ac:chgData name="Rose-Marie Persson" userId="S::rosemarie.persson@tibro.se::60dbfc0b-73c9-4a22-9297-e127e5066a95" providerId="AD" clId="Web-{431CDF36-1906-DF50-DD38-9D63B6300A79}" dt="2020-06-01T06:55:59.825" v="148"/>
          <ac:spMkLst>
            <pc:docMk/>
            <pc:sldMk cId="3194377694" sldId="256"/>
            <ac:spMk id="18" creationId="{B164D969-46F1-44FC-B488-3FA68C67756D}"/>
          </ac:spMkLst>
        </pc:spChg>
        <pc:spChg chg="add del">
          <ac:chgData name="Rose-Marie Persson" userId="S::rosemarie.persson@tibro.se::60dbfc0b-73c9-4a22-9297-e127e5066a95" providerId="AD" clId="Web-{431CDF36-1906-DF50-DD38-9D63B6300A79}" dt="2020-06-01T06:55:59.825" v="148"/>
          <ac:spMkLst>
            <pc:docMk/>
            <pc:sldMk cId="3194377694" sldId="256"/>
            <ac:spMk id="21" creationId="{9E0A01E6-95B9-424D-93AE-19F4928DFD40}"/>
          </ac:spMkLst>
        </pc:spChg>
        <pc:spChg chg="add del">
          <ac:chgData name="Rose-Marie Persson" userId="S::rosemarie.persson@tibro.se::60dbfc0b-73c9-4a22-9297-e127e5066a95" providerId="AD" clId="Web-{431CDF36-1906-DF50-DD38-9D63B6300A79}" dt="2020-06-01T06:55:47.372" v="142"/>
          <ac:spMkLst>
            <pc:docMk/>
            <pc:sldMk cId="3194377694" sldId="256"/>
            <ac:spMk id="22" creationId="{3E1F47E4-066D-4C27-98C8-B2B2C7BABFEC}"/>
          </ac:spMkLst>
        </pc:spChg>
        <pc:spChg chg="add del">
          <ac:chgData name="Rose-Marie Persson" userId="S::rosemarie.persson@tibro.se::60dbfc0b-73c9-4a22-9297-e127e5066a95" providerId="AD" clId="Web-{431CDF36-1906-DF50-DD38-9D63B6300A79}" dt="2020-06-01T06:56:04.403" v="150"/>
          <ac:spMkLst>
            <pc:docMk/>
            <pc:sldMk cId="3194377694" sldId="256"/>
            <ac:spMk id="24" creationId="{33CD251C-A887-4D2F-925B-FC097198538B}"/>
          </ac:spMkLst>
        </pc:spChg>
        <pc:spChg chg="add del">
          <ac:chgData name="Rose-Marie Persson" userId="S::rosemarie.persson@tibro.se::60dbfc0b-73c9-4a22-9297-e127e5066a95" providerId="AD" clId="Web-{431CDF36-1906-DF50-DD38-9D63B6300A79}" dt="2020-06-01T06:56:04.403" v="150"/>
          <ac:spMkLst>
            <pc:docMk/>
            <pc:sldMk cId="3194377694" sldId="256"/>
            <ac:spMk id="25" creationId="{B19D093C-27FB-4032-B282-42C4563F257C}"/>
          </ac:spMkLst>
        </pc:spChg>
        <pc:spChg chg="add del">
          <ac:chgData name="Rose-Marie Persson" userId="S::rosemarie.persson@tibro.se::60dbfc0b-73c9-4a22-9297-e127e5066a95" providerId="AD" clId="Web-{431CDF36-1906-DF50-DD38-9D63B6300A79}" dt="2020-06-01T06:56:27.435" v="152"/>
          <ac:spMkLst>
            <pc:docMk/>
            <pc:sldMk cId="3194377694" sldId="256"/>
            <ac:spMk id="27" creationId="{F98ED85F-DCEE-4B50-802E-71A6E3E12B04}"/>
          </ac:spMkLst>
        </pc:spChg>
        <pc:grpChg chg="add del">
          <ac:chgData name="Rose-Marie Persson" userId="S::rosemarie.persson@tibro.se::60dbfc0b-73c9-4a22-9297-e127e5066a95" providerId="AD" clId="Web-{431CDF36-1906-DF50-DD38-9D63B6300A79}" dt="2020-06-01T06:55:47.372" v="142"/>
          <ac:grpSpMkLst>
            <pc:docMk/>
            <pc:sldMk cId="3194377694" sldId="256"/>
            <ac:grpSpMk id="17" creationId="{4C76015D-CFEA-4204-9A50-352560FFC252}"/>
          </ac:grpSpMkLst>
        </pc:grpChg>
        <pc:grpChg chg="add del">
          <ac:chgData name="Rose-Marie Persson" userId="S::rosemarie.persson@tibro.se::60dbfc0b-73c9-4a22-9297-e127e5066a95" providerId="AD" clId="Web-{431CDF36-1906-DF50-DD38-9D63B6300A79}" dt="2020-06-01T06:55:50.184" v="144"/>
          <ac:grpSpMkLst>
            <pc:docMk/>
            <pc:sldMk cId="3194377694" sldId="256"/>
            <ac:grpSpMk id="19" creationId="{E12BF2FB-8A96-4B53-86A0-04755C545EB8}"/>
          </ac:grpSpMkLst>
        </pc:grpChg>
        <pc:grpChg chg="add del">
          <ac:chgData name="Rose-Marie Persson" userId="S::rosemarie.persson@tibro.se::60dbfc0b-73c9-4a22-9297-e127e5066a95" providerId="AD" clId="Web-{431CDF36-1906-DF50-DD38-9D63B6300A79}" dt="2020-06-01T06:56:04.403" v="150"/>
          <ac:grpSpMkLst>
            <pc:docMk/>
            <pc:sldMk cId="3194377694" sldId="256"/>
            <ac:grpSpMk id="26" creationId="{35EE815E-1BD3-4777-B652-6D98825BF66B}"/>
          </ac:grpSpMkLst>
        </pc:grpChg>
        <pc:picChg chg="add del">
          <ac:chgData name="Rose-Marie Persson" userId="S::rosemarie.persson@tibro.se::60dbfc0b-73c9-4a22-9297-e127e5066a95" providerId="AD" clId="Web-{431CDF36-1906-DF50-DD38-9D63B6300A79}" dt="2020-06-01T06:55:59.825" v="148"/>
          <ac:picMkLst>
            <pc:docMk/>
            <pc:sldMk cId="3194377694" sldId="256"/>
            <ac:picMk id="20" creationId="{F3003D4E-E9FF-4669-90E7-7CED081587F1}"/>
          </ac:picMkLst>
        </pc:picChg>
        <pc:picChg chg="add del">
          <ac:chgData name="Rose-Marie Persson" userId="S::rosemarie.persson@tibro.se::60dbfc0b-73c9-4a22-9297-e127e5066a95" providerId="AD" clId="Web-{431CDF36-1906-DF50-DD38-9D63B6300A79}" dt="2020-06-01T06:55:59.825" v="148"/>
          <ac:picMkLst>
            <pc:docMk/>
            <pc:sldMk cId="3194377694" sldId="256"/>
            <ac:picMk id="23" creationId="{A7D98261-3895-4FB5-B9CE-26FAF635730F}"/>
          </ac:picMkLst>
        </pc:picChg>
        <pc:cxnChg chg="add del">
          <ac:chgData name="Rose-Marie Persson" userId="S::rosemarie.persson@tibro.se::60dbfc0b-73c9-4a22-9297-e127e5066a95" providerId="AD" clId="Web-{431CDF36-1906-DF50-DD38-9D63B6300A79}" dt="2020-06-01T06:56:27.435" v="152"/>
          <ac:cxnSpMkLst>
            <pc:docMk/>
            <pc:sldMk cId="3194377694" sldId="256"/>
            <ac:cxnSpMk id="10" creationId="{F0C57C7C-DFE9-4A1E-B7A9-DF40E63366BB}"/>
          </ac:cxnSpMkLst>
        </pc:cxnChg>
      </pc:sldChg>
      <pc:sldChg chg="addSp delSp modSp mod setClrOvrMap">
        <pc:chgData name="Rose-Marie Persson" userId="S::rosemarie.persson@tibro.se::60dbfc0b-73c9-4a22-9297-e127e5066a95" providerId="AD" clId="Web-{431CDF36-1906-DF50-DD38-9D63B6300A79}" dt="2020-06-01T06:59:18.077" v="194"/>
        <pc:sldMkLst>
          <pc:docMk/>
          <pc:sldMk cId="3478046971" sldId="258"/>
        </pc:sldMkLst>
        <pc:spChg chg="mod">
          <ac:chgData name="Rose-Marie Persson" userId="S::rosemarie.persson@tibro.se::60dbfc0b-73c9-4a22-9297-e127e5066a95" providerId="AD" clId="Web-{431CDF36-1906-DF50-DD38-9D63B6300A79}" dt="2020-06-01T06:59:18.077" v="194"/>
          <ac:spMkLst>
            <pc:docMk/>
            <pc:sldMk cId="3478046971" sldId="258"/>
            <ac:spMk id="2" creationId="{1AB42C1F-BDD1-4D7A-B945-723510CCD982}"/>
          </ac:spMkLst>
        </pc:spChg>
        <pc:spChg chg="mod ord">
          <ac:chgData name="Rose-Marie Persson" userId="S::rosemarie.persson@tibro.se::60dbfc0b-73c9-4a22-9297-e127e5066a95" providerId="AD" clId="Web-{431CDF36-1906-DF50-DD38-9D63B6300A79}" dt="2020-06-01T06:59:18.077" v="194"/>
          <ac:spMkLst>
            <pc:docMk/>
            <pc:sldMk cId="3478046971" sldId="258"/>
            <ac:spMk id="5" creationId="{6C7E2B2D-A3DD-480E-B2E5-957D45B42CDC}"/>
          </ac:spMkLst>
        </pc:spChg>
        <pc:spChg chg="del">
          <ac:chgData name="Rose-Marie Persson" userId="S::rosemarie.persson@tibro.se::60dbfc0b-73c9-4a22-9297-e127e5066a95" providerId="AD" clId="Web-{431CDF36-1906-DF50-DD38-9D63B6300A79}" dt="2020-06-01T06:57:31.404" v="153"/>
          <ac:spMkLst>
            <pc:docMk/>
            <pc:sldMk cId="3478046971" sldId="258"/>
            <ac:spMk id="35" creationId="{28FF88A3-8EBC-4142-8CC2-EBE257ED6C90}"/>
          </ac:spMkLst>
        </pc:spChg>
        <pc:spChg chg="add del">
          <ac:chgData name="Rose-Marie Persson" userId="S::rosemarie.persson@tibro.se::60dbfc0b-73c9-4a22-9297-e127e5066a95" providerId="AD" clId="Web-{431CDF36-1906-DF50-DD38-9D63B6300A79}" dt="2020-06-01T06:59:18.077" v="194"/>
          <ac:spMkLst>
            <pc:docMk/>
            <pc:sldMk cId="3478046971" sldId="258"/>
            <ac:spMk id="45" creationId="{8FC9BE17-9A7B-462D-AE50-3D8777387304}"/>
          </ac:spMkLst>
        </pc:spChg>
        <pc:spChg chg="add del">
          <ac:chgData name="Rose-Marie Persson" userId="S::rosemarie.persson@tibro.se::60dbfc0b-73c9-4a22-9297-e127e5066a95" providerId="AD" clId="Web-{431CDF36-1906-DF50-DD38-9D63B6300A79}" dt="2020-06-01T06:59:18.077" v="194"/>
          <ac:spMkLst>
            <pc:docMk/>
            <pc:sldMk cId="3478046971" sldId="258"/>
            <ac:spMk id="47" creationId="{3EBE8569-6AEC-4B8C-8D53-2DE337CDBA65}"/>
          </ac:spMkLst>
        </pc:spChg>
        <pc:spChg chg="add del">
          <ac:chgData name="Rose-Marie Persson" userId="S::rosemarie.persson@tibro.se::60dbfc0b-73c9-4a22-9297-e127e5066a95" providerId="AD" clId="Web-{431CDF36-1906-DF50-DD38-9D63B6300A79}" dt="2020-06-01T06:59:18.077" v="194"/>
          <ac:spMkLst>
            <pc:docMk/>
            <pc:sldMk cId="3478046971" sldId="258"/>
            <ac:spMk id="49" creationId="{55D4142C-5077-457F-A6AD-3FECFDB39685}"/>
          </ac:spMkLst>
        </pc:spChg>
        <pc:spChg chg="add del">
          <ac:chgData name="Rose-Marie Persson" userId="S::rosemarie.persson@tibro.se::60dbfc0b-73c9-4a22-9297-e127e5066a95" providerId="AD" clId="Web-{431CDF36-1906-DF50-DD38-9D63B6300A79}" dt="2020-06-01T06:59:18.077" v="194"/>
          <ac:spMkLst>
            <pc:docMk/>
            <pc:sldMk cId="3478046971" sldId="258"/>
            <ac:spMk id="51" creationId="{7A5F0580-5EE9-419F-96EE-B6529EF6E7D0}"/>
          </ac:spMkLst>
        </pc:spChg>
        <pc:spChg chg="add">
          <ac:chgData name="Rose-Marie Persson" userId="S::rosemarie.persson@tibro.se::60dbfc0b-73c9-4a22-9297-e127e5066a95" providerId="AD" clId="Web-{431CDF36-1906-DF50-DD38-9D63B6300A79}" dt="2020-06-01T06:59:18.077" v="194"/>
          <ac:spMkLst>
            <pc:docMk/>
            <pc:sldMk cId="3478046971" sldId="258"/>
            <ac:spMk id="56" creationId="{42A5316D-ED2F-4F89-B4B4-8D9240B1A348}"/>
          </ac:spMkLst>
        </pc:spChg>
        <pc:grpChg chg="del">
          <ac:chgData name="Rose-Marie Persson" userId="S::rosemarie.persson@tibro.se::60dbfc0b-73c9-4a22-9297-e127e5066a95" providerId="AD" clId="Web-{431CDF36-1906-DF50-DD38-9D63B6300A79}" dt="2020-06-01T06:57:31.404" v="153"/>
          <ac:grpSpMkLst>
            <pc:docMk/>
            <pc:sldMk cId="3478046971" sldId="258"/>
            <ac:grpSpMk id="37" creationId="{27D8A815-1B1F-4DB5-A03C-F4987CF0CB0F}"/>
          </ac:grpSpMkLst>
        </pc:grpChg>
        <pc:picChg chg="add mod">
          <ac:chgData name="Rose-Marie Persson" userId="S::rosemarie.persson@tibro.se::60dbfc0b-73c9-4a22-9297-e127e5066a95" providerId="AD" clId="Web-{431CDF36-1906-DF50-DD38-9D63B6300A79}" dt="2020-06-01T06:59:18.077" v="194"/>
          <ac:picMkLst>
            <pc:docMk/>
            <pc:sldMk cId="3478046971" sldId="258"/>
            <ac:picMk id="3" creationId="{3FD6C257-1A9A-4563-8115-F2249DB7F1D5}"/>
          </ac:picMkLst>
        </pc:picChg>
        <pc:picChg chg="mod ord">
          <ac:chgData name="Rose-Marie Persson" userId="S::rosemarie.persson@tibro.se::60dbfc0b-73c9-4a22-9297-e127e5066a95" providerId="AD" clId="Web-{431CDF36-1906-DF50-DD38-9D63B6300A79}" dt="2020-06-01T06:59:18.077" v="194"/>
          <ac:picMkLst>
            <pc:docMk/>
            <pc:sldMk cId="3478046971" sldId="258"/>
            <ac:picMk id="7" creationId="{5879FD51-8285-4B1F-B396-D7F0B106939D}"/>
          </ac:picMkLst>
        </pc:picChg>
      </pc:sldChg>
      <pc:sldChg chg="modSp">
        <pc:chgData name="Rose-Marie Persson" userId="S::rosemarie.persson@tibro.se::60dbfc0b-73c9-4a22-9297-e127e5066a95" providerId="AD" clId="Web-{431CDF36-1906-DF50-DD38-9D63B6300A79}" dt="2020-06-01T07:04:44.393" v="249" actId="20577"/>
        <pc:sldMkLst>
          <pc:docMk/>
          <pc:sldMk cId="416744893" sldId="259"/>
        </pc:sldMkLst>
        <pc:spChg chg="mod">
          <ac:chgData name="Rose-Marie Persson" userId="S::rosemarie.persson@tibro.se::60dbfc0b-73c9-4a22-9297-e127e5066a95" providerId="AD" clId="Web-{431CDF36-1906-DF50-DD38-9D63B6300A79}" dt="2020-06-01T06:52:57.354" v="98" actId="20577"/>
          <ac:spMkLst>
            <pc:docMk/>
            <pc:sldMk cId="416744893" sldId="259"/>
            <ac:spMk id="3" creationId="{00000000-0000-0000-0000-000000000000}"/>
          </ac:spMkLst>
        </pc:spChg>
        <pc:spChg chg="mod">
          <ac:chgData name="Rose-Marie Persson" userId="S::rosemarie.persson@tibro.se::60dbfc0b-73c9-4a22-9297-e127e5066a95" providerId="AD" clId="Web-{431CDF36-1906-DF50-DD38-9D63B6300A79}" dt="2020-06-01T07:04:44.393" v="249" actId="20577"/>
          <ac:spMkLst>
            <pc:docMk/>
            <pc:sldMk cId="416744893" sldId="259"/>
            <ac:spMk id="6" creationId="{2B51D146-6B51-4493-908A-789FB882D2B1}"/>
          </ac:spMkLst>
        </pc:spChg>
      </pc:sldChg>
      <pc:sldChg chg="addSp delSp modSp ord">
        <pc:chgData name="Rose-Marie Persson" userId="S::rosemarie.persson@tibro.se::60dbfc0b-73c9-4a22-9297-e127e5066a95" providerId="AD" clId="Web-{431CDF36-1906-DF50-DD38-9D63B6300A79}" dt="2020-06-01T06:53:11.276" v="100"/>
        <pc:sldMkLst>
          <pc:docMk/>
          <pc:sldMk cId="1977864805" sldId="260"/>
        </pc:sldMkLst>
        <pc:spChg chg="mod">
          <ac:chgData name="Rose-Marie Persson" userId="S::rosemarie.persson@tibro.se::60dbfc0b-73c9-4a22-9297-e127e5066a95" providerId="AD" clId="Web-{431CDF36-1906-DF50-DD38-9D63B6300A79}" dt="2020-06-01T06:41:03.096" v="61"/>
          <ac:spMkLst>
            <pc:docMk/>
            <pc:sldMk cId="1977864805" sldId="260"/>
            <ac:spMk id="2" creationId="{8C07C3E0-535B-49DB-9198-D89B94A39B40}"/>
          </ac:spMkLst>
        </pc:spChg>
        <pc:spChg chg="del">
          <ac:chgData name="Rose-Marie Persson" userId="S::rosemarie.persson@tibro.se::60dbfc0b-73c9-4a22-9297-e127e5066a95" providerId="AD" clId="Web-{431CDF36-1906-DF50-DD38-9D63B6300A79}" dt="2020-06-01T06:41:03.096" v="61"/>
          <ac:spMkLst>
            <pc:docMk/>
            <pc:sldMk cId="1977864805" sldId="260"/>
            <ac:spMk id="16" creationId="{122F9423-F4B1-45D4-8445-E9991ECCBCCF}"/>
          </ac:spMkLst>
        </pc:spChg>
        <pc:spChg chg="add">
          <ac:chgData name="Rose-Marie Persson" userId="S::rosemarie.persson@tibro.se::60dbfc0b-73c9-4a22-9297-e127e5066a95" providerId="AD" clId="Web-{431CDF36-1906-DF50-DD38-9D63B6300A79}" dt="2020-06-01T06:41:03.096" v="61"/>
          <ac:spMkLst>
            <pc:docMk/>
            <pc:sldMk cId="1977864805" sldId="260"/>
            <ac:spMk id="25" creationId="{46C2E80F-49A6-4372-B103-219D417A55ED}"/>
          </ac:spMkLst>
        </pc:spChg>
        <pc:grpChg chg="del">
          <ac:chgData name="Rose-Marie Persson" userId="S::rosemarie.persson@tibro.se::60dbfc0b-73c9-4a22-9297-e127e5066a95" providerId="AD" clId="Web-{431CDF36-1906-DF50-DD38-9D63B6300A79}" dt="2020-06-01T06:41:03.096" v="61"/>
          <ac:grpSpMkLst>
            <pc:docMk/>
            <pc:sldMk cId="1977864805" sldId="260"/>
            <ac:grpSpMk id="18" creationId="{770AE191-D2EA-45C9-A44D-830C188F74CB}"/>
          </ac:grpSpMkLst>
        </pc:grpChg>
        <pc:graphicFrameChg chg="mod modGraphic">
          <ac:chgData name="Rose-Marie Persson" userId="S::rosemarie.persson@tibro.se::60dbfc0b-73c9-4a22-9297-e127e5066a95" providerId="AD" clId="Web-{431CDF36-1906-DF50-DD38-9D63B6300A79}" dt="2020-06-01T06:41:03.096" v="61"/>
          <ac:graphicFrameMkLst>
            <pc:docMk/>
            <pc:sldMk cId="1977864805" sldId="260"/>
            <ac:graphicFrameMk id="12" creationId="{E49D6EF4-6115-4E4C-812B-4572B9C64F48}"/>
          </ac:graphicFrameMkLst>
        </pc:graphicFrameChg>
      </pc:sldChg>
      <pc:sldChg chg="addSp delSp modSp ord">
        <pc:chgData name="Rose-Marie Persson" userId="S::rosemarie.persson@tibro.se::60dbfc0b-73c9-4a22-9297-e127e5066a95" providerId="AD" clId="Web-{431CDF36-1906-DF50-DD38-9D63B6300A79}" dt="2020-06-01T06:54:42.840" v="110"/>
        <pc:sldMkLst>
          <pc:docMk/>
          <pc:sldMk cId="11692733" sldId="263"/>
        </pc:sldMkLst>
        <pc:spChg chg="mod">
          <ac:chgData name="Rose-Marie Persson" userId="S::rosemarie.persson@tibro.se::60dbfc0b-73c9-4a22-9297-e127e5066a95" providerId="AD" clId="Web-{431CDF36-1906-DF50-DD38-9D63B6300A79}" dt="2020-06-01T06:54:42.777" v="109"/>
          <ac:spMkLst>
            <pc:docMk/>
            <pc:sldMk cId="11692733" sldId="263"/>
            <ac:spMk id="2" creationId="{F5EB3439-6267-4128-AE9A-5281090DABFC}"/>
          </ac:spMkLst>
        </pc:spChg>
        <pc:spChg chg="add del">
          <ac:chgData name="Rose-Marie Persson" userId="S::rosemarie.persson@tibro.se::60dbfc0b-73c9-4a22-9297-e127e5066a95" providerId="AD" clId="Web-{431CDF36-1906-DF50-DD38-9D63B6300A79}" dt="2020-06-01T06:54:42.840" v="110"/>
          <ac:spMkLst>
            <pc:docMk/>
            <pc:sldMk cId="11692733" sldId="263"/>
            <ac:spMk id="10" creationId="{46C2E80F-49A6-4372-B103-219D417A55ED}"/>
          </ac:spMkLst>
        </pc:spChg>
        <pc:spChg chg="add">
          <ac:chgData name="Rose-Marie Persson" userId="S::rosemarie.persson@tibro.se::60dbfc0b-73c9-4a22-9297-e127e5066a95" providerId="AD" clId="Web-{431CDF36-1906-DF50-DD38-9D63B6300A79}" dt="2020-06-01T06:54:42.840" v="110"/>
          <ac:spMkLst>
            <pc:docMk/>
            <pc:sldMk cId="11692733" sldId="263"/>
            <ac:spMk id="12" creationId="{46C2E80F-49A6-4372-B103-219D417A55ED}"/>
          </ac:spMkLst>
        </pc:spChg>
        <pc:spChg chg="add del">
          <ac:chgData name="Rose-Marie Persson" userId="S::rosemarie.persson@tibro.se::60dbfc0b-73c9-4a22-9297-e127e5066a95" providerId="AD" clId="Web-{431CDF36-1906-DF50-DD38-9D63B6300A79}" dt="2020-06-01T06:54:23.261" v="105"/>
          <ac:spMkLst>
            <pc:docMk/>
            <pc:sldMk cId="11692733" sldId="263"/>
            <ac:spMk id="15" creationId="{46C2E80F-49A6-4372-B103-219D417A55ED}"/>
          </ac:spMkLst>
        </pc:spChg>
        <pc:graphicFrameChg chg="mod modGraphic">
          <ac:chgData name="Rose-Marie Persson" userId="S::rosemarie.persson@tibro.se::60dbfc0b-73c9-4a22-9297-e127e5066a95" providerId="AD" clId="Web-{431CDF36-1906-DF50-DD38-9D63B6300A79}" dt="2020-06-01T06:54:42.840" v="110"/>
          <ac:graphicFrameMkLst>
            <pc:docMk/>
            <pc:sldMk cId="11692733" sldId="263"/>
            <ac:graphicFrameMk id="5" creationId="{96351643-4D01-4EFF-8F2A-52146C347795}"/>
          </ac:graphicFrameMkLst>
        </pc:graphicFrameChg>
      </pc:sldChg>
      <pc:sldChg chg="modSp">
        <pc:chgData name="Rose-Marie Persson" userId="S::rosemarie.persson@tibro.se::60dbfc0b-73c9-4a22-9297-e127e5066a95" providerId="AD" clId="Web-{431CDF36-1906-DF50-DD38-9D63B6300A79}" dt="2020-06-01T06:37:54.766" v="59" actId="20577"/>
        <pc:sldMkLst>
          <pc:docMk/>
          <pc:sldMk cId="1848798802" sldId="264"/>
        </pc:sldMkLst>
        <pc:spChg chg="mod">
          <ac:chgData name="Rose-Marie Persson" userId="S::rosemarie.persson@tibro.se::60dbfc0b-73c9-4a22-9297-e127e5066a95" providerId="AD" clId="Web-{431CDF36-1906-DF50-DD38-9D63B6300A79}" dt="2020-06-01T06:37:54.766" v="59" actId="20577"/>
          <ac:spMkLst>
            <pc:docMk/>
            <pc:sldMk cId="1848798802" sldId="264"/>
            <ac:spMk id="3" creationId="{9A4C982B-EA43-489D-AF11-D9059DDBA016}"/>
          </ac:spMkLst>
        </pc:spChg>
      </pc:sldChg>
      <pc:sldChg chg="modSp ord">
        <pc:chgData name="Rose-Marie Persson" userId="S::rosemarie.persson@tibro.se::60dbfc0b-73c9-4a22-9297-e127e5066a95" providerId="AD" clId="Web-{431CDF36-1906-DF50-DD38-9D63B6300A79}" dt="2020-06-01T06:53:39.855" v="101" actId="20577"/>
        <pc:sldMkLst>
          <pc:docMk/>
          <pc:sldMk cId="1585531085" sldId="265"/>
        </pc:sldMkLst>
        <pc:spChg chg="mod">
          <ac:chgData name="Rose-Marie Persson" userId="S::rosemarie.persson@tibro.se::60dbfc0b-73c9-4a22-9297-e127e5066a95" providerId="AD" clId="Web-{431CDF36-1906-DF50-DD38-9D63B6300A79}" dt="2020-06-01T06:36:49.172" v="18" actId="20577"/>
          <ac:spMkLst>
            <pc:docMk/>
            <pc:sldMk cId="1585531085" sldId="265"/>
            <ac:spMk id="2" creationId="{8E4BED2C-6FA7-453D-8E8D-C41732A10889}"/>
          </ac:spMkLst>
        </pc:spChg>
        <pc:spChg chg="mod">
          <ac:chgData name="Rose-Marie Persson" userId="S::rosemarie.persson@tibro.se::60dbfc0b-73c9-4a22-9297-e127e5066a95" providerId="AD" clId="Web-{431CDF36-1906-DF50-DD38-9D63B6300A79}" dt="2020-06-01T06:53:39.855" v="101" actId="20577"/>
          <ac:spMkLst>
            <pc:docMk/>
            <pc:sldMk cId="1585531085" sldId="265"/>
            <ac:spMk id="3" creationId="{AD86CF3E-F1B4-4B13-95AD-4D74E39172DC}"/>
          </ac:spMkLst>
        </pc:spChg>
      </pc:sldChg>
      <pc:sldChg chg="ord">
        <pc:chgData name="Rose-Marie Persson" userId="S::rosemarie.persson@tibro.se::60dbfc0b-73c9-4a22-9297-e127e5066a95" providerId="AD" clId="Web-{431CDF36-1906-DF50-DD38-9D63B6300A79}" dt="2020-06-01T06:42:25.675" v="65"/>
        <pc:sldMkLst>
          <pc:docMk/>
          <pc:sldMk cId="1271117070" sldId="266"/>
        </pc:sldMkLst>
      </pc:sldChg>
      <pc:sldChg chg="addSp modSp new mod setBg">
        <pc:chgData name="Rose-Marie Persson" userId="S::rosemarie.persson@tibro.se::60dbfc0b-73c9-4a22-9297-e127e5066a95" providerId="AD" clId="Web-{431CDF36-1906-DF50-DD38-9D63B6300A79}" dt="2020-06-01T07:01:17.407" v="226" actId="14100"/>
        <pc:sldMkLst>
          <pc:docMk/>
          <pc:sldMk cId="1053274209" sldId="267"/>
        </pc:sldMkLst>
        <pc:spChg chg="mod">
          <ac:chgData name="Rose-Marie Persson" userId="S::rosemarie.persson@tibro.se::60dbfc0b-73c9-4a22-9297-e127e5066a95" providerId="AD" clId="Web-{431CDF36-1906-DF50-DD38-9D63B6300A79}" dt="2020-06-01T07:01:17.407" v="226" actId="14100"/>
          <ac:spMkLst>
            <pc:docMk/>
            <pc:sldMk cId="1053274209" sldId="267"/>
            <ac:spMk id="2" creationId="{BD79E504-C715-43C3-9A6F-745FE9A71BA6}"/>
          </ac:spMkLst>
        </pc:spChg>
        <pc:spChg chg="mod ord">
          <ac:chgData name="Rose-Marie Persson" userId="S::rosemarie.persson@tibro.se::60dbfc0b-73c9-4a22-9297-e127e5066a95" providerId="AD" clId="Web-{431CDF36-1906-DF50-DD38-9D63B6300A79}" dt="2020-06-01T07:00:45.266" v="220"/>
          <ac:spMkLst>
            <pc:docMk/>
            <pc:sldMk cId="1053274209" sldId="267"/>
            <ac:spMk id="3" creationId="{CB44BF93-D9D9-44C7-A358-1CA7BB58DC58}"/>
          </ac:spMkLst>
        </pc:spChg>
        <pc:spChg chg="add">
          <ac:chgData name="Rose-Marie Persson" userId="S::rosemarie.persson@tibro.se::60dbfc0b-73c9-4a22-9297-e127e5066a95" providerId="AD" clId="Web-{431CDF36-1906-DF50-DD38-9D63B6300A79}" dt="2020-06-01T07:00:45.266" v="220"/>
          <ac:spMkLst>
            <pc:docMk/>
            <pc:sldMk cId="1053274209" sldId="267"/>
            <ac:spMk id="9" creationId="{9C9E83AF-030E-4F9E-A53E-41FDC8659D0D}"/>
          </ac:spMkLst>
        </pc:spChg>
        <pc:picChg chg="add mod">
          <ac:chgData name="Rose-Marie Persson" userId="S::rosemarie.persson@tibro.se::60dbfc0b-73c9-4a22-9297-e127e5066a95" providerId="AD" clId="Web-{431CDF36-1906-DF50-DD38-9D63B6300A79}" dt="2020-06-01T07:00:45.266" v="220"/>
          <ac:picMkLst>
            <pc:docMk/>
            <pc:sldMk cId="1053274209" sldId="267"/>
            <ac:picMk id="4" creationId="{A53AF434-FC3E-4ECA-9DD9-213CFFFE297A}"/>
          </ac:picMkLst>
        </pc:picChg>
      </pc:sldChg>
    </pc:docChg>
  </pc:docChgLst>
  <pc:docChgLst>
    <pc:chgData name="Rose-Marie Persson" userId="S::rosemarie.persson@tibro.se::60dbfc0b-73c9-4a22-9297-e127e5066a95" providerId="AD" clId="Web-{4A81C7E5-C3DE-9DA2-0F63-AB085B5A9388}"/>
    <pc:docChg chg="modSld">
      <pc:chgData name="Rose-Marie Persson" userId="S::rosemarie.persson@tibro.se::60dbfc0b-73c9-4a22-9297-e127e5066a95" providerId="AD" clId="Web-{4A81C7E5-C3DE-9DA2-0F63-AB085B5A9388}" dt="2019-04-25T08:33:36.200" v="20" actId="20577"/>
      <pc:docMkLst>
        <pc:docMk/>
      </pc:docMkLst>
      <pc:sldChg chg="modSp">
        <pc:chgData name="Rose-Marie Persson" userId="S::rosemarie.persson@tibro.se::60dbfc0b-73c9-4a22-9297-e127e5066a95" providerId="AD" clId="Web-{4A81C7E5-C3DE-9DA2-0F63-AB085B5A9388}" dt="2019-04-25T08:32:47.653" v="0" actId="20577"/>
        <pc:sldMkLst>
          <pc:docMk/>
          <pc:sldMk cId="416744893" sldId="259"/>
        </pc:sldMkLst>
        <pc:spChg chg="mod">
          <ac:chgData name="Rose-Marie Persson" userId="S::rosemarie.persson@tibro.se::60dbfc0b-73c9-4a22-9297-e127e5066a95" providerId="AD" clId="Web-{4A81C7E5-C3DE-9DA2-0F63-AB085B5A9388}" dt="2019-04-25T08:32:47.653" v="0" actId="20577"/>
          <ac:spMkLst>
            <pc:docMk/>
            <pc:sldMk cId="416744893" sldId="259"/>
            <ac:spMk id="6" creationId="{2B51D146-6B51-4493-908A-789FB882D2B1}"/>
          </ac:spMkLst>
        </pc:spChg>
      </pc:sldChg>
      <pc:sldChg chg="modSp">
        <pc:chgData name="Rose-Marie Persson" userId="S::rosemarie.persson@tibro.se::60dbfc0b-73c9-4a22-9297-e127e5066a95" providerId="AD" clId="Web-{4A81C7E5-C3DE-9DA2-0F63-AB085B5A9388}" dt="2019-04-25T08:33:36.200" v="19" actId="20577"/>
        <pc:sldMkLst>
          <pc:docMk/>
          <pc:sldMk cId="3921238802" sldId="265"/>
        </pc:sldMkLst>
        <pc:spChg chg="mod">
          <ac:chgData name="Rose-Marie Persson" userId="S::rosemarie.persson@tibro.se::60dbfc0b-73c9-4a22-9297-e127e5066a95" providerId="AD" clId="Web-{4A81C7E5-C3DE-9DA2-0F63-AB085B5A9388}" dt="2019-04-25T08:33:36.200" v="19" actId="20577"/>
          <ac:spMkLst>
            <pc:docMk/>
            <pc:sldMk cId="3921238802" sldId="265"/>
            <ac:spMk id="4" creationId="{4CB16531-2395-4903-A56D-53791DE15AFF}"/>
          </ac:spMkLst>
        </pc:spChg>
        <pc:spChg chg="mod">
          <ac:chgData name="Rose-Marie Persson" userId="S::rosemarie.persson@tibro.se::60dbfc0b-73c9-4a22-9297-e127e5066a95" providerId="AD" clId="Web-{4A81C7E5-C3DE-9DA2-0F63-AB085B5A9388}" dt="2019-04-25T08:33:31.262" v="15" actId="20577"/>
          <ac:spMkLst>
            <pc:docMk/>
            <pc:sldMk cId="3921238802" sldId="265"/>
            <ac:spMk id="5" creationId="{7BC0E625-3140-4719-B4E0-51BCCCFF2844}"/>
          </ac:spMkLst>
        </pc:spChg>
      </pc:sldChg>
    </pc:docChg>
  </pc:docChgLst>
  <pc:docChgLst>
    <pc:chgData name="Rose-Marie Persson" userId="S::rosemarie.persson@tibro.se::60dbfc0b-73c9-4a22-9297-e127e5066a95" providerId="AD" clId="Web-{A074FA36-7C9B-DEAD-D986-B8F8C3CC1336}"/>
    <pc:docChg chg="modSld addMainMaster delMainMaster">
      <pc:chgData name="Rose-Marie Persson" userId="S::rosemarie.persson@tibro.se::60dbfc0b-73c9-4a22-9297-e127e5066a95" providerId="AD" clId="Web-{A074FA36-7C9B-DEAD-D986-B8F8C3CC1336}" dt="2020-06-02T05:41:02.664" v="35" actId="20577"/>
      <pc:docMkLst>
        <pc:docMk/>
      </pc:docMkLst>
      <pc:sldChg chg="addSp delSp modSp mod modClrScheme delDesignElem chgLayout">
        <pc:chgData name="Rose-Marie Persson" userId="S::rosemarie.persson@tibro.se::60dbfc0b-73c9-4a22-9297-e127e5066a95" providerId="AD" clId="Web-{A074FA36-7C9B-DEAD-D986-B8F8C3CC1336}" dt="2020-06-02T05:40:21.399" v="25"/>
        <pc:sldMkLst>
          <pc:docMk/>
          <pc:sldMk cId="3194377694" sldId="256"/>
        </pc:sldMkLst>
        <pc:spChg chg="mod ord">
          <ac:chgData name="Rose-Marie Persson" userId="S::rosemarie.persson@tibro.se::60dbfc0b-73c9-4a22-9297-e127e5066a95" providerId="AD" clId="Web-{A074FA36-7C9B-DEAD-D986-B8F8C3CC1336}" dt="2020-06-02T05:40:21.399" v="25"/>
          <ac:spMkLst>
            <pc:docMk/>
            <pc:sldMk cId="3194377694" sldId="256"/>
            <ac:spMk id="2" creationId="{00000000-0000-0000-0000-000000000000}"/>
          </ac:spMkLst>
        </pc:spChg>
        <pc:spChg chg="mod ord">
          <ac:chgData name="Rose-Marie Persson" userId="S::rosemarie.persson@tibro.se::60dbfc0b-73c9-4a22-9297-e127e5066a95" providerId="AD" clId="Web-{A074FA36-7C9B-DEAD-D986-B8F8C3CC1336}" dt="2020-06-02T05:40:21.399" v="25"/>
          <ac:spMkLst>
            <pc:docMk/>
            <pc:sldMk cId="3194377694" sldId="256"/>
            <ac:spMk id="3" creationId="{00000000-0000-0000-0000-000000000000}"/>
          </ac:spMkLst>
        </pc:spChg>
        <pc:spChg chg="add del">
          <ac:chgData name="Rose-Marie Persson" userId="S::rosemarie.persson@tibro.se::60dbfc0b-73c9-4a22-9297-e127e5066a95" providerId="AD" clId="Web-{A074FA36-7C9B-DEAD-D986-B8F8C3CC1336}" dt="2020-06-02T05:40:21.399" v="25"/>
          <ac:spMkLst>
            <pc:docMk/>
            <pc:sldMk cId="3194377694" sldId="256"/>
            <ac:spMk id="8" creationId="{6F9EB9F2-07E2-4D64-BBD8-BB5B217F1218}"/>
          </ac:spMkLst>
        </pc:spChg>
        <pc:cxnChg chg="add del">
          <ac:chgData name="Rose-Marie Persson" userId="S::rosemarie.persson@tibro.se::60dbfc0b-73c9-4a22-9297-e127e5066a95" providerId="AD" clId="Web-{A074FA36-7C9B-DEAD-D986-B8F8C3CC1336}" dt="2020-06-02T05:40:21.399" v="25"/>
          <ac:cxnSpMkLst>
            <pc:docMk/>
            <pc:sldMk cId="3194377694" sldId="256"/>
            <ac:cxnSpMk id="10" creationId="{F0C57C7C-DFE9-4A1E-B7A9-DF40E63366BB}"/>
          </ac:cxnSpMkLst>
        </pc:cxnChg>
      </pc:sldChg>
      <pc:sldChg chg="modSp mod modClrScheme chgLayout">
        <pc:chgData name="Rose-Marie Persson" userId="S::rosemarie.persson@tibro.se::60dbfc0b-73c9-4a22-9297-e127e5066a95" providerId="AD" clId="Web-{A074FA36-7C9B-DEAD-D986-B8F8C3CC1336}" dt="2020-06-02T05:40:21.399" v="25"/>
        <pc:sldMkLst>
          <pc:docMk/>
          <pc:sldMk cId="2544419312" sldId="257"/>
        </pc:sldMkLst>
        <pc:spChg chg="mod ord">
          <ac:chgData name="Rose-Marie Persson" userId="S::rosemarie.persson@tibro.se::60dbfc0b-73c9-4a22-9297-e127e5066a95" providerId="AD" clId="Web-{A074FA36-7C9B-DEAD-D986-B8F8C3CC1336}" dt="2020-06-02T05:40:21.399" v="25"/>
          <ac:spMkLst>
            <pc:docMk/>
            <pc:sldMk cId="2544419312" sldId="257"/>
            <ac:spMk id="2" creationId="{00000000-0000-0000-0000-000000000000}"/>
          </ac:spMkLst>
        </pc:spChg>
      </pc:sldChg>
      <pc:sldChg chg="addSp delSp modSp mod modClrScheme delDesignElem chgLayout">
        <pc:chgData name="Rose-Marie Persson" userId="S::rosemarie.persson@tibro.se::60dbfc0b-73c9-4a22-9297-e127e5066a95" providerId="AD" clId="Web-{A074FA36-7C9B-DEAD-D986-B8F8C3CC1336}" dt="2020-06-02T05:40:21.399" v="25"/>
        <pc:sldMkLst>
          <pc:docMk/>
          <pc:sldMk cId="3478046971" sldId="258"/>
        </pc:sldMkLst>
        <pc:spChg chg="mod ord">
          <ac:chgData name="Rose-Marie Persson" userId="S::rosemarie.persson@tibro.se::60dbfc0b-73c9-4a22-9297-e127e5066a95" providerId="AD" clId="Web-{A074FA36-7C9B-DEAD-D986-B8F8C3CC1336}" dt="2020-06-02T05:40:21.399" v="25"/>
          <ac:spMkLst>
            <pc:docMk/>
            <pc:sldMk cId="3478046971" sldId="258"/>
            <ac:spMk id="2" creationId="{1AB42C1F-BDD1-4D7A-B945-723510CCD982}"/>
          </ac:spMkLst>
        </pc:spChg>
        <pc:spChg chg="mod ord">
          <ac:chgData name="Rose-Marie Persson" userId="S::rosemarie.persson@tibro.se::60dbfc0b-73c9-4a22-9297-e127e5066a95" providerId="AD" clId="Web-{A074FA36-7C9B-DEAD-D986-B8F8C3CC1336}" dt="2020-06-02T05:40:21.399" v="25"/>
          <ac:spMkLst>
            <pc:docMk/>
            <pc:sldMk cId="3478046971" sldId="258"/>
            <ac:spMk id="5" creationId="{6C7E2B2D-A3DD-480E-B2E5-957D45B42CDC}"/>
          </ac:spMkLst>
        </pc:spChg>
        <pc:spChg chg="add del">
          <ac:chgData name="Rose-Marie Persson" userId="S::rosemarie.persson@tibro.se::60dbfc0b-73c9-4a22-9297-e127e5066a95" providerId="AD" clId="Web-{A074FA36-7C9B-DEAD-D986-B8F8C3CC1336}" dt="2020-06-02T05:40:21.399" v="25"/>
          <ac:spMkLst>
            <pc:docMk/>
            <pc:sldMk cId="3478046971" sldId="258"/>
            <ac:spMk id="56" creationId="{42A5316D-ED2F-4F89-B4B4-8D9240B1A348}"/>
          </ac:spMkLst>
        </pc:spChg>
      </pc:sldChg>
      <pc:sldChg chg="modSp mod modClrScheme chgLayout">
        <pc:chgData name="Rose-Marie Persson" userId="S::rosemarie.persson@tibro.se::60dbfc0b-73c9-4a22-9297-e127e5066a95" providerId="AD" clId="Web-{A074FA36-7C9B-DEAD-D986-B8F8C3CC1336}" dt="2020-06-02T05:40:21.399" v="25"/>
        <pc:sldMkLst>
          <pc:docMk/>
          <pc:sldMk cId="416744893" sldId="259"/>
        </pc:sldMkLst>
        <pc:spChg chg="mod ord">
          <ac:chgData name="Rose-Marie Persson" userId="S::rosemarie.persson@tibro.se::60dbfc0b-73c9-4a22-9297-e127e5066a95" providerId="AD" clId="Web-{A074FA36-7C9B-DEAD-D986-B8F8C3CC1336}" dt="2020-06-02T05:40:21.399" v="25"/>
          <ac:spMkLst>
            <pc:docMk/>
            <pc:sldMk cId="416744893" sldId="259"/>
            <ac:spMk id="2" creationId="{00000000-0000-0000-0000-000000000000}"/>
          </ac:spMkLst>
        </pc:spChg>
        <pc:spChg chg="mod ord">
          <ac:chgData name="Rose-Marie Persson" userId="S::rosemarie.persson@tibro.se::60dbfc0b-73c9-4a22-9297-e127e5066a95" providerId="AD" clId="Web-{A074FA36-7C9B-DEAD-D986-B8F8C3CC1336}" dt="2020-06-02T05:40:21.399" v="25"/>
          <ac:spMkLst>
            <pc:docMk/>
            <pc:sldMk cId="416744893" sldId="259"/>
            <ac:spMk id="3" creationId="{00000000-0000-0000-0000-000000000000}"/>
          </ac:spMkLst>
        </pc:spChg>
        <pc:spChg chg="mod ord">
          <ac:chgData name="Rose-Marie Persson" userId="S::rosemarie.persson@tibro.se::60dbfc0b-73c9-4a22-9297-e127e5066a95" providerId="AD" clId="Web-{A074FA36-7C9B-DEAD-D986-B8F8C3CC1336}" dt="2020-06-02T05:40:21.399" v="25"/>
          <ac:spMkLst>
            <pc:docMk/>
            <pc:sldMk cId="416744893" sldId="259"/>
            <ac:spMk id="4" creationId="{00000000-0000-0000-0000-000000000000}"/>
          </ac:spMkLst>
        </pc:spChg>
      </pc:sldChg>
      <pc:sldChg chg="addSp delSp modSp mod modClrScheme delDesignElem chgLayout">
        <pc:chgData name="Rose-Marie Persson" userId="S::rosemarie.persson@tibro.se::60dbfc0b-73c9-4a22-9297-e127e5066a95" providerId="AD" clId="Web-{A074FA36-7C9B-DEAD-D986-B8F8C3CC1336}" dt="2020-06-02T05:40:21.399" v="25"/>
        <pc:sldMkLst>
          <pc:docMk/>
          <pc:sldMk cId="1977864805" sldId="260"/>
        </pc:sldMkLst>
        <pc:spChg chg="mod ord">
          <ac:chgData name="Rose-Marie Persson" userId="S::rosemarie.persson@tibro.se::60dbfc0b-73c9-4a22-9297-e127e5066a95" providerId="AD" clId="Web-{A074FA36-7C9B-DEAD-D986-B8F8C3CC1336}" dt="2020-06-02T05:40:21.399" v="25"/>
          <ac:spMkLst>
            <pc:docMk/>
            <pc:sldMk cId="1977864805" sldId="260"/>
            <ac:spMk id="2" creationId="{8C07C3E0-535B-49DB-9198-D89B94A39B40}"/>
          </ac:spMkLst>
        </pc:spChg>
        <pc:spChg chg="add del">
          <ac:chgData name="Rose-Marie Persson" userId="S::rosemarie.persson@tibro.se::60dbfc0b-73c9-4a22-9297-e127e5066a95" providerId="AD" clId="Web-{A074FA36-7C9B-DEAD-D986-B8F8C3CC1336}" dt="2020-06-02T05:40:21.399" v="25"/>
          <ac:spMkLst>
            <pc:docMk/>
            <pc:sldMk cId="1977864805" sldId="260"/>
            <ac:spMk id="25" creationId="{46C2E80F-49A6-4372-B103-219D417A55ED}"/>
          </ac:spMkLst>
        </pc:spChg>
        <pc:graphicFrameChg chg="mod ord">
          <ac:chgData name="Rose-Marie Persson" userId="S::rosemarie.persson@tibro.se::60dbfc0b-73c9-4a22-9297-e127e5066a95" providerId="AD" clId="Web-{A074FA36-7C9B-DEAD-D986-B8F8C3CC1336}" dt="2020-06-02T05:40:21.399" v="25"/>
          <ac:graphicFrameMkLst>
            <pc:docMk/>
            <pc:sldMk cId="1977864805" sldId="260"/>
            <ac:graphicFrameMk id="12" creationId="{E49D6EF4-6115-4E4C-812B-4572B9C64F48}"/>
          </ac:graphicFrameMkLst>
        </pc:graphicFrameChg>
      </pc:sldChg>
      <pc:sldChg chg="addSp delSp modSp mod modClrScheme delDesignElem chgLayout">
        <pc:chgData name="Rose-Marie Persson" userId="S::rosemarie.persson@tibro.se::60dbfc0b-73c9-4a22-9297-e127e5066a95" providerId="AD" clId="Web-{A074FA36-7C9B-DEAD-D986-B8F8C3CC1336}" dt="2020-06-02T05:40:21.399" v="25"/>
        <pc:sldMkLst>
          <pc:docMk/>
          <pc:sldMk cId="11692733" sldId="263"/>
        </pc:sldMkLst>
        <pc:spChg chg="mod ord">
          <ac:chgData name="Rose-Marie Persson" userId="S::rosemarie.persson@tibro.se::60dbfc0b-73c9-4a22-9297-e127e5066a95" providerId="AD" clId="Web-{A074FA36-7C9B-DEAD-D986-B8F8C3CC1336}" dt="2020-06-02T05:40:21.399" v="25"/>
          <ac:spMkLst>
            <pc:docMk/>
            <pc:sldMk cId="11692733" sldId="263"/>
            <ac:spMk id="2" creationId="{F5EB3439-6267-4128-AE9A-5281090DABFC}"/>
          </ac:spMkLst>
        </pc:spChg>
        <pc:spChg chg="add del">
          <ac:chgData name="Rose-Marie Persson" userId="S::rosemarie.persson@tibro.se::60dbfc0b-73c9-4a22-9297-e127e5066a95" providerId="AD" clId="Web-{A074FA36-7C9B-DEAD-D986-B8F8C3CC1336}" dt="2020-06-02T05:40:21.399" v="25"/>
          <ac:spMkLst>
            <pc:docMk/>
            <pc:sldMk cId="11692733" sldId="263"/>
            <ac:spMk id="12" creationId="{46C2E80F-49A6-4372-B103-219D417A55ED}"/>
          </ac:spMkLst>
        </pc:spChg>
        <pc:graphicFrameChg chg="mod ord modGraphic">
          <ac:chgData name="Rose-Marie Persson" userId="S::rosemarie.persson@tibro.se::60dbfc0b-73c9-4a22-9297-e127e5066a95" providerId="AD" clId="Web-{A074FA36-7C9B-DEAD-D986-B8F8C3CC1336}" dt="2020-06-02T05:40:21.399" v="25"/>
          <ac:graphicFrameMkLst>
            <pc:docMk/>
            <pc:sldMk cId="11692733" sldId="263"/>
            <ac:graphicFrameMk id="5" creationId="{96351643-4D01-4EFF-8F2A-52146C347795}"/>
          </ac:graphicFrameMkLst>
        </pc:graphicFrameChg>
      </pc:sldChg>
      <pc:sldChg chg="addSp delSp modSp mod modClrScheme delDesignElem chgLayout">
        <pc:chgData name="Rose-Marie Persson" userId="S::rosemarie.persson@tibro.se::60dbfc0b-73c9-4a22-9297-e127e5066a95" providerId="AD" clId="Web-{A074FA36-7C9B-DEAD-D986-B8F8C3CC1336}" dt="2020-06-02T05:41:02.662" v="34" actId="20577"/>
        <pc:sldMkLst>
          <pc:docMk/>
          <pc:sldMk cId="1848798802" sldId="264"/>
        </pc:sldMkLst>
        <pc:spChg chg="mod ord">
          <ac:chgData name="Rose-Marie Persson" userId="S::rosemarie.persson@tibro.se::60dbfc0b-73c9-4a22-9297-e127e5066a95" providerId="AD" clId="Web-{A074FA36-7C9B-DEAD-D986-B8F8C3CC1336}" dt="2020-06-02T05:40:21.399" v="25"/>
          <ac:spMkLst>
            <pc:docMk/>
            <pc:sldMk cId="1848798802" sldId="264"/>
            <ac:spMk id="2" creationId="{24A633D8-3D3A-451E-BD91-C05EC7BA4808}"/>
          </ac:spMkLst>
        </pc:spChg>
        <pc:spChg chg="mod ord">
          <ac:chgData name="Rose-Marie Persson" userId="S::rosemarie.persson@tibro.se::60dbfc0b-73c9-4a22-9297-e127e5066a95" providerId="AD" clId="Web-{A074FA36-7C9B-DEAD-D986-B8F8C3CC1336}" dt="2020-06-02T05:41:02.662" v="34" actId="20577"/>
          <ac:spMkLst>
            <pc:docMk/>
            <pc:sldMk cId="1848798802" sldId="264"/>
            <ac:spMk id="3" creationId="{9A4C982B-EA43-489D-AF11-D9059DDBA016}"/>
          </ac:spMkLst>
        </pc:spChg>
        <pc:spChg chg="add del">
          <ac:chgData name="Rose-Marie Persson" userId="S::rosemarie.persson@tibro.se::60dbfc0b-73c9-4a22-9297-e127e5066a95" providerId="AD" clId="Web-{A074FA36-7C9B-DEAD-D986-B8F8C3CC1336}" dt="2020-06-02T05:40:21.399" v="25"/>
          <ac:spMkLst>
            <pc:docMk/>
            <pc:sldMk cId="1848798802" sldId="264"/>
            <ac:spMk id="17" creationId="{6166C6D1-23AC-49C4-BA07-238E4E9F8CEB}"/>
          </ac:spMkLst>
        </pc:spChg>
        <pc:spChg chg="add del">
          <ac:chgData name="Rose-Marie Persson" userId="S::rosemarie.persson@tibro.se::60dbfc0b-73c9-4a22-9297-e127e5066a95" providerId="AD" clId="Web-{A074FA36-7C9B-DEAD-D986-B8F8C3CC1336}" dt="2020-06-02T05:40:21.399" v="25"/>
          <ac:spMkLst>
            <pc:docMk/>
            <pc:sldMk cId="1848798802" sldId="264"/>
            <ac:spMk id="19" creationId="{E186B68C-84BC-4A6E-99D1-EE87483C1349}"/>
          </ac:spMkLst>
        </pc:spChg>
        <pc:spChg chg="add del">
          <ac:chgData name="Rose-Marie Persson" userId="S::rosemarie.persson@tibro.se::60dbfc0b-73c9-4a22-9297-e127e5066a95" providerId="AD" clId="Web-{A074FA36-7C9B-DEAD-D986-B8F8C3CC1336}" dt="2020-06-02T05:40:21.399" v="25"/>
          <ac:spMkLst>
            <pc:docMk/>
            <pc:sldMk cId="1848798802" sldId="264"/>
            <ac:spMk id="21" creationId="{B775CD93-9DF2-48CB-9F57-1BCA9A46C7FA}"/>
          </ac:spMkLst>
        </pc:spChg>
        <pc:spChg chg="add del">
          <ac:chgData name="Rose-Marie Persson" userId="S::rosemarie.persson@tibro.se::60dbfc0b-73c9-4a22-9297-e127e5066a95" providerId="AD" clId="Web-{A074FA36-7C9B-DEAD-D986-B8F8C3CC1336}" dt="2020-06-02T05:40:21.399" v="25"/>
          <ac:spMkLst>
            <pc:docMk/>
            <pc:sldMk cId="1848798802" sldId="264"/>
            <ac:spMk id="23" creationId="{1C091803-41C2-48E0-9228-5148460C7479}"/>
          </ac:spMkLst>
        </pc:spChg>
      </pc:sldChg>
      <pc:sldChg chg="addSp delSp modSp mod modClrScheme delDesignElem chgLayout">
        <pc:chgData name="Rose-Marie Persson" userId="S::rosemarie.persson@tibro.se::60dbfc0b-73c9-4a22-9297-e127e5066a95" providerId="AD" clId="Web-{A074FA36-7C9B-DEAD-D986-B8F8C3CC1336}" dt="2020-06-02T05:40:21.399" v="25"/>
        <pc:sldMkLst>
          <pc:docMk/>
          <pc:sldMk cId="1585531085" sldId="265"/>
        </pc:sldMkLst>
        <pc:spChg chg="mod ord">
          <ac:chgData name="Rose-Marie Persson" userId="S::rosemarie.persson@tibro.se::60dbfc0b-73c9-4a22-9297-e127e5066a95" providerId="AD" clId="Web-{A074FA36-7C9B-DEAD-D986-B8F8C3CC1336}" dt="2020-06-02T05:40:21.399" v="25"/>
          <ac:spMkLst>
            <pc:docMk/>
            <pc:sldMk cId="1585531085" sldId="265"/>
            <ac:spMk id="2" creationId="{8E4BED2C-6FA7-453D-8E8D-C41732A10889}"/>
          </ac:spMkLst>
        </pc:spChg>
        <pc:spChg chg="mod ord">
          <ac:chgData name="Rose-Marie Persson" userId="S::rosemarie.persson@tibro.se::60dbfc0b-73c9-4a22-9297-e127e5066a95" providerId="AD" clId="Web-{A074FA36-7C9B-DEAD-D986-B8F8C3CC1336}" dt="2020-06-02T05:40:21.399" v="25"/>
          <ac:spMkLst>
            <pc:docMk/>
            <pc:sldMk cId="1585531085" sldId="265"/>
            <ac:spMk id="3" creationId="{AD86CF3E-F1B4-4B13-95AD-4D74E39172DC}"/>
          </ac:spMkLst>
        </pc:spChg>
        <pc:spChg chg="add del">
          <ac:chgData name="Rose-Marie Persson" userId="S::rosemarie.persson@tibro.se::60dbfc0b-73c9-4a22-9297-e127e5066a95" providerId="AD" clId="Web-{A074FA36-7C9B-DEAD-D986-B8F8C3CC1336}" dt="2020-06-02T05:40:21.399" v="25"/>
          <ac:spMkLst>
            <pc:docMk/>
            <pc:sldMk cId="1585531085" sldId="265"/>
            <ac:spMk id="8" creationId="{907EF6B7-1338-4443-8C46-6A318D952DFD}"/>
          </ac:spMkLst>
        </pc:spChg>
        <pc:spChg chg="add del">
          <ac:chgData name="Rose-Marie Persson" userId="S::rosemarie.persson@tibro.se::60dbfc0b-73c9-4a22-9297-e127e5066a95" providerId="AD" clId="Web-{A074FA36-7C9B-DEAD-D986-B8F8C3CC1336}" dt="2020-06-02T05:40:21.399" v="25"/>
          <ac:spMkLst>
            <pc:docMk/>
            <pc:sldMk cId="1585531085" sldId="265"/>
            <ac:spMk id="10" creationId="{DAAE4CDD-124C-4DCF-9584-B6033B545DD5}"/>
          </ac:spMkLst>
        </pc:spChg>
        <pc:spChg chg="add del">
          <ac:chgData name="Rose-Marie Persson" userId="S::rosemarie.persson@tibro.se::60dbfc0b-73c9-4a22-9297-e127e5066a95" providerId="AD" clId="Web-{A074FA36-7C9B-DEAD-D986-B8F8C3CC1336}" dt="2020-06-02T05:40:21.399" v="25"/>
          <ac:spMkLst>
            <pc:docMk/>
            <pc:sldMk cId="1585531085" sldId="265"/>
            <ac:spMk id="12" creationId="{081E4A58-353D-44AE-B2FC-2A74E2E400F7}"/>
          </ac:spMkLst>
        </pc:spChg>
      </pc:sldChg>
      <pc:sldChg chg="addSp delSp modSp mod modClrScheme delDesignElem chgLayout">
        <pc:chgData name="Rose-Marie Persson" userId="S::rosemarie.persson@tibro.se::60dbfc0b-73c9-4a22-9297-e127e5066a95" providerId="AD" clId="Web-{A074FA36-7C9B-DEAD-D986-B8F8C3CC1336}" dt="2020-06-02T05:40:21.399" v="25"/>
        <pc:sldMkLst>
          <pc:docMk/>
          <pc:sldMk cId="1271117070" sldId="266"/>
        </pc:sldMkLst>
        <pc:spChg chg="mod ord">
          <ac:chgData name="Rose-Marie Persson" userId="S::rosemarie.persson@tibro.se::60dbfc0b-73c9-4a22-9297-e127e5066a95" providerId="AD" clId="Web-{A074FA36-7C9B-DEAD-D986-B8F8C3CC1336}" dt="2020-06-02T05:40:21.399" v="25"/>
          <ac:spMkLst>
            <pc:docMk/>
            <pc:sldMk cId="1271117070" sldId="266"/>
            <ac:spMk id="2" creationId="{7F3B295F-9DE7-468E-9F1F-9F5D2D547DF1}"/>
          </ac:spMkLst>
        </pc:spChg>
        <pc:spChg chg="mod ord">
          <ac:chgData name="Rose-Marie Persson" userId="S::rosemarie.persson@tibro.se::60dbfc0b-73c9-4a22-9297-e127e5066a95" providerId="AD" clId="Web-{A074FA36-7C9B-DEAD-D986-B8F8C3CC1336}" dt="2020-06-02T05:40:21.399" v="25"/>
          <ac:spMkLst>
            <pc:docMk/>
            <pc:sldMk cId="1271117070" sldId="266"/>
            <ac:spMk id="3" creationId="{99EBDF07-C31C-4D1E-8019-D06737F9C59C}"/>
          </ac:spMkLst>
        </pc:spChg>
        <pc:spChg chg="add del">
          <ac:chgData name="Rose-Marie Persson" userId="S::rosemarie.persson@tibro.se::60dbfc0b-73c9-4a22-9297-e127e5066a95" providerId="AD" clId="Web-{A074FA36-7C9B-DEAD-D986-B8F8C3CC1336}" dt="2020-06-02T05:40:21.399" v="25"/>
          <ac:spMkLst>
            <pc:docMk/>
            <pc:sldMk cId="1271117070" sldId="266"/>
            <ac:spMk id="23" creationId="{E945E29B-B971-41C6-A57B-B29BBB108A39}"/>
          </ac:spMkLst>
        </pc:spChg>
        <pc:spChg chg="add del">
          <ac:chgData name="Rose-Marie Persson" userId="S::rosemarie.persson@tibro.se::60dbfc0b-73c9-4a22-9297-e127e5066a95" providerId="AD" clId="Web-{A074FA36-7C9B-DEAD-D986-B8F8C3CC1336}" dt="2020-06-02T05:40:21.399" v="25"/>
          <ac:spMkLst>
            <pc:docMk/>
            <pc:sldMk cId="1271117070" sldId="266"/>
            <ac:spMk id="30" creationId="{3E1F47E4-066D-4C27-98C8-B2B2C7BABFEC}"/>
          </ac:spMkLst>
        </pc:spChg>
        <pc:grpChg chg="add del">
          <ac:chgData name="Rose-Marie Persson" userId="S::rosemarie.persson@tibro.se::60dbfc0b-73c9-4a22-9297-e127e5066a95" providerId="AD" clId="Web-{A074FA36-7C9B-DEAD-D986-B8F8C3CC1336}" dt="2020-06-02T05:40:21.399" v="25"/>
          <ac:grpSpMkLst>
            <pc:docMk/>
            <pc:sldMk cId="1271117070" sldId="266"/>
            <ac:grpSpMk id="25" creationId="{4C76015D-CFEA-4204-9A50-352560FFC252}"/>
          </ac:grpSpMkLst>
        </pc:grpChg>
      </pc:sldChg>
      <pc:sldChg chg="addSp delSp modSp mod modClrScheme delDesignElem chgLayout">
        <pc:chgData name="Rose-Marie Persson" userId="S::rosemarie.persson@tibro.se::60dbfc0b-73c9-4a22-9297-e127e5066a95" providerId="AD" clId="Web-{A074FA36-7C9B-DEAD-D986-B8F8C3CC1336}" dt="2020-06-02T05:40:21.399" v="25"/>
        <pc:sldMkLst>
          <pc:docMk/>
          <pc:sldMk cId="1053274209" sldId="267"/>
        </pc:sldMkLst>
        <pc:spChg chg="mod ord">
          <ac:chgData name="Rose-Marie Persson" userId="S::rosemarie.persson@tibro.se::60dbfc0b-73c9-4a22-9297-e127e5066a95" providerId="AD" clId="Web-{A074FA36-7C9B-DEAD-D986-B8F8C3CC1336}" dt="2020-06-02T05:40:21.399" v="25"/>
          <ac:spMkLst>
            <pc:docMk/>
            <pc:sldMk cId="1053274209" sldId="267"/>
            <ac:spMk id="2" creationId="{BD79E504-C715-43C3-9A6F-745FE9A71BA6}"/>
          </ac:spMkLst>
        </pc:spChg>
        <pc:spChg chg="mod ord">
          <ac:chgData name="Rose-Marie Persson" userId="S::rosemarie.persson@tibro.se::60dbfc0b-73c9-4a22-9297-e127e5066a95" providerId="AD" clId="Web-{A074FA36-7C9B-DEAD-D986-B8F8C3CC1336}" dt="2020-06-02T05:40:21.399" v="25"/>
          <ac:spMkLst>
            <pc:docMk/>
            <pc:sldMk cId="1053274209" sldId="267"/>
            <ac:spMk id="3" creationId="{CB44BF93-D9D9-44C7-A358-1CA7BB58DC58}"/>
          </ac:spMkLst>
        </pc:spChg>
        <pc:spChg chg="add del">
          <ac:chgData name="Rose-Marie Persson" userId="S::rosemarie.persson@tibro.se::60dbfc0b-73c9-4a22-9297-e127e5066a95" providerId="AD" clId="Web-{A074FA36-7C9B-DEAD-D986-B8F8C3CC1336}" dt="2020-06-02T05:40:21.399" v="25"/>
          <ac:spMkLst>
            <pc:docMk/>
            <pc:sldMk cId="1053274209" sldId="267"/>
            <ac:spMk id="9" creationId="{9C9E83AF-030E-4F9E-A53E-41FDC8659D0D}"/>
          </ac:spMkLst>
        </pc:spChg>
      </pc:sldChg>
      <pc:sldMasterChg chg="add del addSldLayout delSldLayout">
        <pc:chgData name="Rose-Marie Persson" userId="S::rosemarie.persson@tibro.se::60dbfc0b-73c9-4a22-9297-e127e5066a95" providerId="AD" clId="Web-{A074FA36-7C9B-DEAD-D986-B8F8C3CC1336}" dt="2020-06-02T05:40:21.399" v="25"/>
        <pc:sldMasterMkLst>
          <pc:docMk/>
          <pc:sldMasterMk cId="3707285536" sldId="2147483648"/>
        </pc:sldMasterMkLst>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3784422522" sldId="2147483649"/>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1322720541" sldId="2147483650"/>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4186728252" sldId="2147483651"/>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3592360552" sldId="2147483652"/>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3277650727" sldId="2147483653"/>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3256609619" sldId="2147483654"/>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3311076576" sldId="2147483655"/>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1548965504" sldId="2147483656"/>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4171453819" sldId="2147483657"/>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2623719344" sldId="2147483658"/>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371644130" sldId="2147483659"/>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928095038" sldId="2147483660"/>
          </pc:sldLayoutMkLst>
        </pc:sldLayoutChg>
        <pc:sldLayoutChg chg="add del">
          <pc:chgData name="Rose-Marie Persson" userId="S::rosemarie.persson@tibro.se::60dbfc0b-73c9-4a22-9297-e127e5066a95" providerId="AD" clId="Web-{A074FA36-7C9B-DEAD-D986-B8F8C3CC1336}" dt="2020-06-02T05:40:21.399" v="25"/>
          <pc:sldLayoutMkLst>
            <pc:docMk/>
            <pc:sldMasterMk cId="3707285536" sldId="2147483648"/>
            <pc:sldLayoutMk cId="637277431" sldId="2147483661"/>
          </pc:sldLayoutMkLst>
        </pc:sldLayoutChg>
      </pc:sldMasterChg>
      <pc:sldMasterChg chg="add del addSldLayout delSldLayout modSldLayout">
        <pc:chgData name="Rose-Marie Persson" userId="S::rosemarie.persson@tibro.se::60dbfc0b-73c9-4a22-9297-e127e5066a95" providerId="AD" clId="Web-{A074FA36-7C9B-DEAD-D986-B8F8C3CC1336}" dt="2020-06-02T05:40:21.399" v="25"/>
        <pc:sldMasterMkLst>
          <pc:docMk/>
          <pc:sldMasterMk cId="804249468" sldId="2147483662"/>
        </pc:sldMasterMkLst>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2427913825" sldId="2147483663"/>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2242501457" sldId="2147483664"/>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4131776572" sldId="2147483665"/>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229304768" sldId="2147483666"/>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521602283" sldId="2147483667"/>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3104741303" sldId="2147483668"/>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1536780881" sldId="2147483669"/>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3155290081" sldId="2147483670"/>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3130531097" sldId="2147483671"/>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2775527037" sldId="2147483672"/>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3523327533" sldId="2147483673"/>
          </pc:sldLayoutMkLst>
        </pc:sldLayoutChg>
        <pc:sldLayoutChg chg="add del mod replId">
          <pc:chgData name="Rose-Marie Persson" userId="S::rosemarie.persson@tibro.se::60dbfc0b-73c9-4a22-9297-e127e5066a95" providerId="AD" clId="Web-{A074FA36-7C9B-DEAD-D986-B8F8C3CC1336}" dt="2020-06-02T05:40:21.399" v="25"/>
          <pc:sldLayoutMkLst>
            <pc:docMk/>
            <pc:sldMasterMk cId="804249468" sldId="2147483662"/>
            <pc:sldLayoutMk cId="777027474" sldId="2147483674"/>
          </pc:sldLayoutMkLst>
        </pc:sldLayoutChg>
      </pc:sldMasterChg>
    </pc:docChg>
  </pc:docChgLst>
  <pc:docChgLst>
    <pc:chgData name="Rose-Marie Persson" userId="S::rosemarie.persson@tibro.se::60dbfc0b-73c9-4a22-9297-e127e5066a95" providerId="AD" clId="Web-{1D6B5C3C-1C14-5CFB-4AC5-DB6961E44D14}"/>
    <pc:docChg chg="addSld delSld modSld sldOrd">
      <pc:chgData name="Rose-Marie Persson" userId="S::rosemarie.persson@tibro.se::60dbfc0b-73c9-4a22-9297-e127e5066a95" providerId="AD" clId="Web-{1D6B5C3C-1C14-5CFB-4AC5-DB6961E44D14}" dt="2020-05-31T18:52:01.668" v="257"/>
      <pc:docMkLst>
        <pc:docMk/>
      </pc:docMkLst>
      <pc:sldChg chg="modSp ord">
        <pc:chgData name="Rose-Marie Persson" userId="S::rosemarie.persson@tibro.se::60dbfc0b-73c9-4a22-9297-e127e5066a95" providerId="AD" clId="Web-{1D6B5C3C-1C14-5CFB-4AC5-DB6961E44D14}" dt="2020-05-31T18:35:55.076" v="70" actId="20577"/>
        <pc:sldMkLst>
          <pc:docMk/>
          <pc:sldMk cId="3194377694" sldId="256"/>
        </pc:sldMkLst>
        <pc:spChg chg="mod">
          <ac:chgData name="Rose-Marie Persson" userId="S::rosemarie.persson@tibro.se::60dbfc0b-73c9-4a22-9297-e127e5066a95" providerId="AD" clId="Web-{1D6B5C3C-1C14-5CFB-4AC5-DB6961E44D14}" dt="2020-05-31T18:35:55.076" v="70" actId="20577"/>
          <ac:spMkLst>
            <pc:docMk/>
            <pc:sldMk cId="3194377694" sldId="256"/>
            <ac:spMk id="2" creationId="{00000000-0000-0000-0000-000000000000}"/>
          </ac:spMkLst>
        </pc:spChg>
      </pc:sldChg>
      <pc:sldChg chg="modSp">
        <pc:chgData name="Rose-Marie Persson" userId="S::rosemarie.persson@tibro.se::60dbfc0b-73c9-4a22-9297-e127e5066a95" providerId="AD" clId="Web-{1D6B5C3C-1C14-5CFB-4AC5-DB6961E44D14}" dt="2020-05-31T18:30:08.294" v="14" actId="20577"/>
        <pc:sldMkLst>
          <pc:docMk/>
          <pc:sldMk cId="2544419312" sldId="257"/>
        </pc:sldMkLst>
        <pc:spChg chg="mod">
          <ac:chgData name="Rose-Marie Persson" userId="S::rosemarie.persson@tibro.se::60dbfc0b-73c9-4a22-9297-e127e5066a95" providerId="AD" clId="Web-{1D6B5C3C-1C14-5CFB-4AC5-DB6961E44D14}" dt="2020-05-31T18:30:08.294" v="14" actId="20577"/>
          <ac:spMkLst>
            <pc:docMk/>
            <pc:sldMk cId="2544419312" sldId="257"/>
            <ac:spMk id="2" creationId="{00000000-0000-0000-0000-000000000000}"/>
          </ac:spMkLst>
        </pc:spChg>
      </pc:sldChg>
      <pc:sldChg chg="addSp delSp modSp mod setClrOvrMap">
        <pc:chgData name="Rose-Marie Persson" userId="S::rosemarie.persson@tibro.se::60dbfc0b-73c9-4a22-9297-e127e5066a95" providerId="AD" clId="Web-{1D6B5C3C-1C14-5CFB-4AC5-DB6961E44D14}" dt="2020-05-31T18:52:01.668" v="257"/>
        <pc:sldMkLst>
          <pc:docMk/>
          <pc:sldMk cId="3478046971" sldId="258"/>
        </pc:sldMkLst>
        <pc:spChg chg="mod ord">
          <ac:chgData name="Rose-Marie Persson" userId="S::rosemarie.persson@tibro.se::60dbfc0b-73c9-4a22-9297-e127e5066a95" providerId="AD" clId="Web-{1D6B5C3C-1C14-5CFB-4AC5-DB6961E44D14}" dt="2020-05-31T18:52:01.668" v="257"/>
          <ac:spMkLst>
            <pc:docMk/>
            <pc:sldMk cId="3478046971" sldId="258"/>
            <ac:spMk id="2" creationId="{1AB42C1F-BDD1-4D7A-B945-723510CCD982}"/>
          </ac:spMkLst>
        </pc:spChg>
        <pc:spChg chg="add mod ord">
          <ac:chgData name="Rose-Marie Persson" userId="S::rosemarie.persson@tibro.se::60dbfc0b-73c9-4a22-9297-e127e5066a95" providerId="AD" clId="Web-{1D6B5C3C-1C14-5CFB-4AC5-DB6961E44D14}" dt="2020-05-31T18:52:01.668" v="257"/>
          <ac:spMkLst>
            <pc:docMk/>
            <pc:sldMk cId="3478046971" sldId="258"/>
            <ac:spMk id="5" creationId="{6C7E2B2D-A3DD-480E-B2E5-957D45B42CDC}"/>
          </ac:spMkLst>
        </pc:spChg>
        <pc:spChg chg="del">
          <ac:chgData name="Rose-Marie Persson" userId="S::rosemarie.persson@tibro.se::60dbfc0b-73c9-4a22-9297-e127e5066a95" providerId="AD" clId="Web-{1D6B5C3C-1C14-5CFB-4AC5-DB6961E44D14}" dt="2020-05-31T18:47:02.341" v="215"/>
          <ac:spMkLst>
            <pc:docMk/>
            <pc:sldMk cId="3478046971" sldId="258"/>
            <ac:spMk id="6" creationId="{B9951BD9-0868-4CDB-ACD6-9C4209B5E412}"/>
          </ac:spMkLst>
        </pc:spChg>
        <pc:spChg chg="add del">
          <ac:chgData name="Rose-Marie Persson" userId="S::rosemarie.persson@tibro.se::60dbfc0b-73c9-4a22-9297-e127e5066a95" providerId="AD" clId="Web-{1D6B5C3C-1C14-5CFB-4AC5-DB6961E44D14}" dt="2020-05-31T18:48:16.450" v="242"/>
          <ac:spMkLst>
            <pc:docMk/>
            <pc:sldMk cId="3478046971" sldId="258"/>
            <ac:spMk id="12" creationId="{F4C0B10B-D2C4-4A54-AFAD-3D27DF88BB37}"/>
          </ac:spMkLst>
        </pc:spChg>
        <pc:spChg chg="add del">
          <ac:chgData name="Rose-Marie Persson" userId="S::rosemarie.persson@tibro.se::60dbfc0b-73c9-4a22-9297-e127e5066a95" providerId="AD" clId="Web-{1D6B5C3C-1C14-5CFB-4AC5-DB6961E44D14}" dt="2020-05-31T18:52:01.668" v="257"/>
          <ac:spMkLst>
            <pc:docMk/>
            <pc:sldMk cId="3478046971" sldId="258"/>
            <ac:spMk id="24" creationId="{84ECDE7A-6944-466D-8FFE-149A29BA6BAE}"/>
          </ac:spMkLst>
        </pc:spChg>
        <pc:spChg chg="add del">
          <ac:chgData name="Rose-Marie Persson" userId="S::rosemarie.persson@tibro.se::60dbfc0b-73c9-4a22-9297-e127e5066a95" providerId="AD" clId="Web-{1D6B5C3C-1C14-5CFB-4AC5-DB6961E44D14}" dt="2020-05-31T18:52:01.668" v="257"/>
          <ac:spMkLst>
            <pc:docMk/>
            <pc:sldMk cId="3478046971" sldId="258"/>
            <ac:spMk id="26" creationId="{B3420082-9415-44EC-802E-C77D71D59C57}"/>
          </ac:spMkLst>
        </pc:spChg>
        <pc:spChg chg="add del">
          <ac:chgData name="Rose-Marie Persson" userId="S::rosemarie.persson@tibro.se::60dbfc0b-73c9-4a22-9297-e127e5066a95" providerId="AD" clId="Web-{1D6B5C3C-1C14-5CFB-4AC5-DB6961E44D14}" dt="2020-05-31T18:52:01.668" v="257"/>
          <ac:spMkLst>
            <pc:docMk/>
            <pc:sldMk cId="3478046971" sldId="258"/>
            <ac:spMk id="28" creationId="{55A52C45-1FCB-4636-A80F-2849B8226C01}"/>
          </ac:spMkLst>
        </pc:spChg>
        <pc:spChg chg="add del">
          <ac:chgData name="Rose-Marie Persson" userId="S::rosemarie.persson@tibro.se::60dbfc0b-73c9-4a22-9297-e127e5066a95" providerId="AD" clId="Web-{1D6B5C3C-1C14-5CFB-4AC5-DB6961E44D14}" dt="2020-05-31T18:52:01.668" v="257"/>
          <ac:spMkLst>
            <pc:docMk/>
            <pc:sldMk cId="3478046971" sldId="258"/>
            <ac:spMk id="30" creationId="{768EB4DD-3704-43AD-92B3-C4E0C6EA92CB}"/>
          </ac:spMkLst>
        </pc:spChg>
        <pc:spChg chg="add">
          <ac:chgData name="Rose-Marie Persson" userId="S::rosemarie.persson@tibro.se::60dbfc0b-73c9-4a22-9297-e127e5066a95" providerId="AD" clId="Web-{1D6B5C3C-1C14-5CFB-4AC5-DB6961E44D14}" dt="2020-05-31T18:52:01.668" v="257"/>
          <ac:spMkLst>
            <pc:docMk/>
            <pc:sldMk cId="3478046971" sldId="258"/>
            <ac:spMk id="35" creationId="{28FF88A3-8EBC-4142-8CC2-EBE257ED6C90}"/>
          </ac:spMkLst>
        </pc:spChg>
        <pc:grpChg chg="add del">
          <ac:chgData name="Rose-Marie Persson" userId="S::rosemarie.persson@tibro.se::60dbfc0b-73c9-4a22-9297-e127e5066a95" providerId="AD" clId="Web-{1D6B5C3C-1C14-5CFB-4AC5-DB6961E44D14}" dt="2020-05-31T18:48:16.450" v="242"/>
          <ac:grpSpMkLst>
            <pc:docMk/>
            <pc:sldMk cId="3478046971" sldId="258"/>
            <ac:grpSpMk id="14" creationId="{B6BADB90-C74B-40D6-86DC-503F65FCE8DC}"/>
          </ac:grpSpMkLst>
        </pc:grpChg>
        <pc:grpChg chg="add">
          <ac:chgData name="Rose-Marie Persson" userId="S::rosemarie.persson@tibro.se::60dbfc0b-73c9-4a22-9297-e127e5066a95" providerId="AD" clId="Web-{1D6B5C3C-1C14-5CFB-4AC5-DB6961E44D14}" dt="2020-05-31T18:52:01.668" v="257"/>
          <ac:grpSpMkLst>
            <pc:docMk/>
            <pc:sldMk cId="3478046971" sldId="258"/>
            <ac:grpSpMk id="37" creationId="{27D8A815-1B1F-4DB5-A03C-F4987CF0CB0F}"/>
          </ac:grpSpMkLst>
        </pc:grpChg>
        <pc:picChg chg="del">
          <ac:chgData name="Rose-Marie Persson" userId="S::rosemarie.persson@tibro.se::60dbfc0b-73c9-4a22-9297-e127e5066a95" providerId="AD" clId="Web-{1D6B5C3C-1C14-5CFB-4AC5-DB6961E44D14}" dt="2020-05-31T18:34:21.295" v="35"/>
          <ac:picMkLst>
            <pc:docMk/>
            <pc:sldMk cId="3478046971" sldId="258"/>
            <ac:picMk id="4" creationId="{BFBD5E23-6726-416B-9701-25800E4FF82A}"/>
          </ac:picMkLst>
        </pc:picChg>
        <pc:picChg chg="add mod">
          <ac:chgData name="Rose-Marie Persson" userId="S::rosemarie.persson@tibro.se::60dbfc0b-73c9-4a22-9297-e127e5066a95" providerId="AD" clId="Web-{1D6B5C3C-1C14-5CFB-4AC5-DB6961E44D14}" dt="2020-05-31T18:52:01.668" v="257"/>
          <ac:picMkLst>
            <pc:docMk/>
            <pc:sldMk cId="3478046971" sldId="258"/>
            <ac:picMk id="7" creationId="{5879FD51-8285-4B1F-B396-D7F0B106939D}"/>
          </ac:picMkLst>
        </pc:picChg>
      </pc:sldChg>
      <pc:sldChg chg="modSp">
        <pc:chgData name="Rose-Marie Persson" userId="S::rosemarie.persson@tibro.se::60dbfc0b-73c9-4a22-9297-e127e5066a95" providerId="AD" clId="Web-{1D6B5C3C-1C14-5CFB-4AC5-DB6961E44D14}" dt="2020-05-31T18:35:28.435" v="48" actId="20577"/>
        <pc:sldMkLst>
          <pc:docMk/>
          <pc:sldMk cId="416744893" sldId="259"/>
        </pc:sldMkLst>
        <pc:spChg chg="mod">
          <ac:chgData name="Rose-Marie Persson" userId="S::rosemarie.persson@tibro.se::60dbfc0b-73c9-4a22-9297-e127e5066a95" providerId="AD" clId="Web-{1D6B5C3C-1C14-5CFB-4AC5-DB6961E44D14}" dt="2020-05-31T18:35:28.435" v="48" actId="20577"/>
          <ac:spMkLst>
            <pc:docMk/>
            <pc:sldMk cId="416744893" sldId="259"/>
            <ac:spMk id="6" creationId="{2B51D146-6B51-4493-908A-789FB882D2B1}"/>
          </ac:spMkLst>
        </pc:spChg>
      </pc:sldChg>
      <pc:sldChg chg="addSp delSp modSp">
        <pc:chgData name="Rose-Marie Persson" userId="S::rosemarie.persson@tibro.se::60dbfc0b-73c9-4a22-9297-e127e5066a95" providerId="AD" clId="Web-{1D6B5C3C-1C14-5CFB-4AC5-DB6961E44D14}" dt="2020-05-31T18:49:03.653" v="243"/>
        <pc:sldMkLst>
          <pc:docMk/>
          <pc:sldMk cId="1977864805" sldId="260"/>
        </pc:sldMkLst>
        <pc:spChg chg="mod">
          <ac:chgData name="Rose-Marie Persson" userId="S::rosemarie.persson@tibro.se::60dbfc0b-73c9-4a22-9297-e127e5066a95" providerId="AD" clId="Web-{1D6B5C3C-1C14-5CFB-4AC5-DB6961E44D14}" dt="2020-05-31T18:49:03.653" v="243"/>
          <ac:spMkLst>
            <pc:docMk/>
            <pc:sldMk cId="1977864805" sldId="260"/>
            <ac:spMk id="2" creationId="{8C07C3E0-535B-49DB-9198-D89B94A39B40}"/>
          </ac:spMkLst>
        </pc:spChg>
        <pc:spChg chg="del mod">
          <ac:chgData name="Rose-Marie Persson" userId="S::rosemarie.persson@tibro.se::60dbfc0b-73c9-4a22-9297-e127e5066a95" providerId="AD" clId="Web-{1D6B5C3C-1C14-5CFB-4AC5-DB6961E44D14}" dt="2020-05-31T18:49:03.653" v="243"/>
          <ac:spMkLst>
            <pc:docMk/>
            <pc:sldMk cId="1977864805" sldId="260"/>
            <ac:spMk id="3" creationId="{E974E6E1-0BB1-496B-A083-843F59D655B1}"/>
          </ac:spMkLst>
        </pc:spChg>
        <pc:spChg chg="del">
          <ac:chgData name="Rose-Marie Persson" userId="S::rosemarie.persson@tibro.se::60dbfc0b-73c9-4a22-9297-e127e5066a95" providerId="AD" clId="Web-{1D6B5C3C-1C14-5CFB-4AC5-DB6961E44D14}" dt="2020-05-31T18:49:03.653" v="243"/>
          <ac:spMkLst>
            <pc:docMk/>
            <pc:sldMk cId="1977864805" sldId="260"/>
            <ac:spMk id="8" creationId="{8D70B121-56F4-4848-B38B-182089D909FA}"/>
          </ac:spMkLst>
        </pc:spChg>
        <pc:spChg chg="add">
          <ac:chgData name="Rose-Marie Persson" userId="S::rosemarie.persson@tibro.se::60dbfc0b-73c9-4a22-9297-e127e5066a95" providerId="AD" clId="Web-{1D6B5C3C-1C14-5CFB-4AC5-DB6961E44D14}" dt="2020-05-31T18:49:03.653" v="243"/>
          <ac:spMkLst>
            <pc:docMk/>
            <pc:sldMk cId="1977864805" sldId="260"/>
            <ac:spMk id="16" creationId="{122F9423-F4B1-45D4-8445-E9991ECCBCCF}"/>
          </ac:spMkLst>
        </pc:spChg>
        <pc:grpChg chg="add">
          <ac:chgData name="Rose-Marie Persson" userId="S::rosemarie.persson@tibro.se::60dbfc0b-73c9-4a22-9297-e127e5066a95" providerId="AD" clId="Web-{1D6B5C3C-1C14-5CFB-4AC5-DB6961E44D14}" dt="2020-05-31T18:49:03.653" v="243"/>
          <ac:grpSpMkLst>
            <pc:docMk/>
            <pc:sldMk cId="1977864805" sldId="260"/>
            <ac:grpSpMk id="18" creationId="{770AE191-D2EA-45C9-A44D-830C188F74CB}"/>
          </ac:grpSpMkLst>
        </pc:grpChg>
        <pc:graphicFrameChg chg="add">
          <ac:chgData name="Rose-Marie Persson" userId="S::rosemarie.persson@tibro.se::60dbfc0b-73c9-4a22-9297-e127e5066a95" providerId="AD" clId="Web-{1D6B5C3C-1C14-5CFB-4AC5-DB6961E44D14}" dt="2020-05-31T18:49:03.653" v="243"/>
          <ac:graphicFrameMkLst>
            <pc:docMk/>
            <pc:sldMk cId="1977864805" sldId="260"/>
            <ac:graphicFrameMk id="12" creationId="{E49D6EF4-6115-4E4C-812B-4572B9C64F48}"/>
          </ac:graphicFrameMkLst>
        </pc:graphicFrameChg>
        <pc:cxnChg chg="del">
          <ac:chgData name="Rose-Marie Persson" userId="S::rosemarie.persson@tibro.se::60dbfc0b-73c9-4a22-9297-e127e5066a95" providerId="AD" clId="Web-{1D6B5C3C-1C14-5CFB-4AC5-DB6961E44D14}" dt="2020-05-31T18:49:03.653" v="243"/>
          <ac:cxnSpMkLst>
            <pc:docMk/>
            <pc:sldMk cId="1977864805" sldId="260"/>
            <ac:cxnSpMk id="10" creationId="{2D72A2C9-F3CA-4216-8BAD-FA4C970C3C4E}"/>
          </ac:cxnSpMkLst>
        </pc:cxnChg>
      </pc:sldChg>
      <pc:sldChg chg="ord">
        <pc:chgData name="Rose-Marie Persson" userId="S::rosemarie.persson@tibro.se::60dbfc0b-73c9-4a22-9297-e127e5066a95" providerId="AD" clId="Web-{1D6B5C3C-1C14-5CFB-4AC5-DB6961E44D14}" dt="2020-05-31T18:33:13.310" v="28"/>
        <pc:sldMkLst>
          <pc:docMk/>
          <pc:sldMk cId="11692733" sldId="263"/>
        </pc:sldMkLst>
      </pc:sldChg>
      <pc:sldChg chg="modSp">
        <pc:chgData name="Rose-Marie Persson" userId="S::rosemarie.persson@tibro.se::60dbfc0b-73c9-4a22-9297-e127e5066a95" providerId="AD" clId="Web-{1D6B5C3C-1C14-5CFB-4AC5-DB6961E44D14}" dt="2020-05-31T18:51:12.122" v="252" actId="14100"/>
        <pc:sldMkLst>
          <pc:docMk/>
          <pc:sldMk cId="1848798802" sldId="264"/>
        </pc:sldMkLst>
        <pc:spChg chg="mod">
          <ac:chgData name="Rose-Marie Persson" userId="S::rosemarie.persson@tibro.se::60dbfc0b-73c9-4a22-9297-e127e5066a95" providerId="AD" clId="Web-{1D6B5C3C-1C14-5CFB-4AC5-DB6961E44D14}" dt="2020-05-31T18:51:12.122" v="252" actId="14100"/>
          <ac:spMkLst>
            <pc:docMk/>
            <pc:sldMk cId="1848798802" sldId="264"/>
            <ac:spMk id="2" creationId="{24A633D8-3D3A-451E-BD91-C05EC7BA4808}"/>
          </ac:spMkLst>
        </pc:spChg>
      </pc:sldChg>
      <pc:sldChg chg="addSp delSp modSp new mod ord setBg">
        <pc:chgData name="Rose-Marie Persson" userId="S::rosemarie.persson@tibro.se::60dbfc0b-73c9-4a22-9297-e127e5066a95" providerId="AD" clId="Web-{1D6B5C3C-1C14-5CFB-4AC5-DB6961E44D14}" dt="2020-05-31T18:49:50.184" v="244"/>
        <pc:sldMkLst>
          <pc:docMk/>
          <pc:sldMk cId="1585531085" sldId="265"/>
        </pc:sldMkLst>
        <pc:spChg chg="mod">
          <ac:chgData name="Rose-Marie Persson" userId="S::rosemarie.persson@tibro.se::60dbfc0b-73c9-4a22-9297-e127e5066a95" providerId="AD" clId="Web-{1D6B5C3C-1C14-5CFB-4AC5-DB6961E44D14}" dt="2020-05-31T18:40:04.154" v="140"/>
          <ac:spMkLst>
            <pc:docMk/>
            <pc:sldMk cId="1585531085" sldId="265"/>
            <ac:spMk id="2" creationId="{8E4BED2C-6FA7-453D-8E8D-C41732A10889}"/>
          </ac:spMkLst>
        </pc:spChg>
        <pc:spChg chg="add del mod">
          <ac:chgData name="Rose-Marie Persson" userId="S::rosemarie.persson@tibro.se::60dbfc0b-73c9-4a22-9297-e127e5066a95" providerId="AD" clId="Web-{1D6B5C3C-1C14-5CFB-4AC5-DB6961E44D14}" dt="2020-05-31T18:40:04.154" v="140"/>
          <ac:spMkLst>
            <pc:docMk/>
            <pc:sldMk cId="1585531085" sldId="265"/>
            <ac:spMk id="3" creationId="{AD86CF3E-F1B4-4B13-95AD-4D74E39172DC}"/>
          </ac:spMkLst>
        </pc:spChg>
        <pc:spChg chg="add">
          <ac:chgData name="Rose-Marie Persson" userId="S::rosemarie.persson@tibro.se::60dbfc0b-73c9-4a22-9297-e127e5066a95" providerId="AD" clId="Web-{1D6B5C3C-1C14-5CFB-4AC5-DB6961E44D14}" dt="2020-05-31T18:40:04.154" v="140"/>
          <ac:spMkLst>
            <pc:docMk/>
            <pc:sldMk cId="1585531085" sldId="265"/>
            <ac:spMk id="8" creationId="{907EF6B7-1338-4443-8C46-6A318D952DFD}"/>
          </ac:spMkLst>
        </pc:spChg>
        <pc:spChg chg="add del">
          <ac:chgData name="Rose-Marie Persson" userId="S::rosemarie.persson@tibro.se::60dbfc0b-73c9-4a22-9297-e127e5066a95" providerId="AD" clId="Web-{1D6B5C3C-1C14-5CFB-4AC5-DB6961E44D14}" dt="2020-05-31T18:40:04.138" v="139"/>
          <ac:spMkLst>
            <pc:docMk/>
            <pc:sldMk cId="1585531085" sldId="265"/>
            <ac:spMk id="9" creationId="{68575C10-8187-4AC4-AD72-C754EAFD2867}"/>
          </ac:spMkLst>
        </pc:spChg>
        <pc:spChg chg="add">
          <ac:chgData name="Rose-Marie Persson" userId="S::rosemarie.persson@tibro.se::60dbfc0b-73c9-4a22-9297-e127e5066a95" providerId="AD" clId="Web-{1D6B5C3C-1C14-5CFB-4AC5-DB6961E44D14}" dt="2020-05-31T18:40:04.154" v="140"/>
          <ac:spMkLst>
            <pc:docMk/>
            <pc:sldMk cId="1585531085" sldId="265"/>
            <ac:spMk id="10" creationId="{DAAE4CDD-124C-4DCF-9584-B6033B545DD5}"/>
          </ac:spMkLst>
        </pc:spChg>
        <pc:spChg chg="add">
          <ac:chgData name="Rose-Marie Persson" userId="S::rosemarie.persson@tibro.se::60dbfc0b-73c9-4a22-9297-e127e5066a95" providerId="AD" clId="Web-{1D6B5C3C-1C14-5CFB-4AC5-DB6961E44D14}" dt="2020-05-31T18:40:04.154" v="140"/>
          <ac:spMkLst>
            <pc:docMk/>
            <pc:sldMk cId="1585531085" sldId="265"/>
            <ac:spMk id="12" creationId="{081E4A58-353D-44AE-B2FC-2A74E2E400F7}"/>
          </ac:spMkLst>
        </pc:spChg>
        <pc:graphicFrameChg chg="add del">
          <ac:chgData name="Rose-Marie Persson" userId="S::rosemarie.persson@tibro.se::60dbfc0b-73c9-4a22-9297-e127e5066a95" providerId="AD" clId="Web-{1D6B5C3C-1C14-5CFB-4AC5-DB6961E44D14}" dt="2020-05-31T18:40:04.138" v="139"/>
          <ac:graphicFrameMkLst>
            <pc:docMk/>
            <pc:sldMk cId="1585531085" sldId="265"/>
            <ac:graphicFrameMk id="5" creationId="{D4177197-F42D-425B-9398-8DD99CA7A86C}"/>
          </ac:graphicFrameMkLst>
        </pc:graphicFrameChg>
        <pc:cxnChg chg="add del">
          <ac:chgData name="Rose-Marie Persson" userId="S::rosemarie.persson@tibro.se::60dbfc0b-73c9-4a22-9297-e127e5066a95" providerId="AD" clId="Web-{1D6B5C3C-1C14-5CFB-4AC5-DB6961E44D14}" dt="2020-05-31T18:40:04.138" v="139"/>
          <ac:cxnSpMkLst>
            <pc:docMk/>
            <pc:sldMk cId="1585531085" sldId="265"/>
            <ac:cxnSpMk id="11" creationId="{74E776C9-ED67-41B7-B3A3-4DF76EF3ACEE}"/>
          </ac:cxnSpMkLst>
        </pc:cxnChg>
      </pc:sldChg>
      <pc:sldChg chg="del">
        <pc:chgData name="Rose-Marie Persson" userId="S::rosemarie.persson@tibro.se::60dbfc0b-73c9-4a22-9297-e127e5066a95" providerId="AD" clId="Web-{1D6B5C3C-1C14-5CFB-4AC5-DB6961E44D14}" dt="2020-05-31T18:31:50.997" v="26"/>
        <pc:sldMkLst>
          <pc:docMk/>
          <pc:sldMk cId="3921238802" sldId="265"/>
        </pc:sldMkLst>
      </pc:sldChg>
      <pc:sldChg chg="addSp delSp modSp new mod ord setBg setClrOvrMap">
        <pc:chgData name="Rose-Marie Persson" userId="S::rosemarie.persson@tibro.se::60dbfc0b-73c9-4a22-9297-e127e5066a95" providerId="AD" clId="Web-{1D6B5C3C-1C14-5CFB-4AC5-DB6961E44D14}" dt="2020-05-31T18:50:34.825" v="248"/>
        <pc:sldMkLst>
          <pc:docMk/>
          <pc:sldMk cId="1271117070" sldId="266"/>
        </pc:sldMkLst>
        <pc:spChg chg="mod">
          <ac:chgData name="Rose-Marie Persson" userId="S::rosemarie.persson@tibro.se::60dbfc0b-73c9-4a22-9297-e127e5066a95" providerId="AD" clId="Web-{1D6B5C3C-1C14-5CFB-4AC5-DB6961E44D14}" dt="2020-05-31T18:50:34.825" v="247"/>
          <ac:spMkLst>
            <pc:docMk/>
            <pc:sldMk cId="1271117070" sldId="266"/>
            <ac:spMk id="2" creationId="{7F3B295F-9DE7-468E-9F1F-9F5D2D547DF1}"/>
          </ac:spMkLst>
        </pc:spChg>
        <pc:spChg chg="add del mod">
          <ac:chgData name="Rose-Marie Persson" userId="S::rosemarie.persson@tibro.se::60dbfc0b-73c9-4a22-9297-e127e5066a95" providerId="AD" clId="Web-{1D6B5C3C-1C14-5CFB-4AC5-DB6961E44D14}" dt="2020-05-31T18:50:34.825" v="247"/>
          <ac:spMkLst>
            <pc:docMk/>
            <pc:sldMk cId="1271117070" sldId="266"/>
            <ac:spMk id="3" creationId="{99EBDF07-C31C-4D1E-8019-D06737F9C59C}"/>
          </ac:spMkLst>
        </pc:spChg>
        <pc:spChg chg="add del">
          <ac:chgData name="Rose-Marie Persson" userId="S::rosemarie.persson@tibro.se::60dbfc0b-73c9-4a22-9297-e127e5066a95" providerId="AD" clId="Web-{1D6B5C3C-1C14-5CFB-4AC5-DB6961E44D14}" dt="2020-05-31T18:42:37.872" v="196"/>
          <ac:spMkLst>
            <pc:docMk/>
            <pc:sldMk cId="1271117070" sldId="266"/>
            <ac:spMk id="5" creationId="{8D70B121-56F4-4848-B38B-182089D909FA}"/>
          </ac:spMkLst>
        </pc:spChg>
        <pc:spChg chg="add del">
          <ac:chgData name="Rose-Marie Persson" userId="S::rosemarie.persson@tibro.se::60dbfc0b-73c9-4a22-9297-e127e5066a95" providerId="AD" clId="Web-{1D6B5C3C-1C14-5CFB-4AC5-DB6961E44D14}" dt="2020-05-31T18:41:27.638" v="171"/>
          <ac:spMkLst>
            <pc:docMk/>
            <pc:sldMk cId="1271117070" sldId="266"/>
            <ac:spMk id="8" creationId="{1C799903-48D5-4A31-A1A2-541072D9771E}"/>
          </ac:spMkLst>
        </pc:spChg>
        <pc:spChg chg="add del">
          <ac:chgData name="Rose-Marie Persson" userId="S::rosemarie.persson@tibro.se::60dbfc0b-73c9-4a22-9297-e127e5066a95" providerId="AD" clId="Web-{1D6B5C3C-1C14-5CFB-4AC5-DB6961E44D14}" dt="2020-05-31T18:41:27.638" v="171"/>
          <ac:spMkLst>
            <pc:docMk/>
            <pc:sldMk cId="1271117070" sldId="266"/>
            <ac:spMk id="10" creationId="{8EFFF109-FC58-4FD3-BE05-9775A1310F55}"/>
          </ac:spMkLst>
        </pc:spChg>
        <pc:spChg chg="add del">
          <ac:chgData name="Rose-Marie Persson" userId="S::rosemarie.persson@tibro.se::60dbfc0b-73c9-4a22-9297-e127e5066a95" providerId="AD" clId="Web-{1D6B5C3C-1C14-5CFB-4AC5-DB6961E44D14}" dt="2020-05-31T18:50:34.825" v="248"/>
          <ac:spMkLst>
            <pc:docMk/>
            <pc:sldMk cId="1271117070" sldId="266"/>
            <ac:spMk id="11" creationId="{E945E29B-B971-41C6-A57B-B29BBB108A39}"/>
          </ac:spMkLst>
        </pc:spChg>
        <pc:spChg chg="add del">
          <ac:chgData name="Rose-Marie Persson" userId="S::rosemarie.persson@tibro.se::60dbfc0b-73c9-4a22-9297-e127e5066a95" providerId="AD" clId="Web-{1D6B5C3C-1C14-5CFB-4AC5-DB6961E44D14}" dt="2020-05-31T18:41:27.638" v="171"/>
          <ac:spMkLst>
            <pc:docMk/>
            <pc:sldMk cId="1271117070" sldId="266"/>
            <ac:spMk id="12" creationId="{E1B96AD6-92A9-4273-A62B-96A1C3E0BA95}"/>
          </ac:spMkLst>
        </pc:spChg>
        <pc:spChg chg="add del">
          <ac:chgData name="Rose-Marie Persson" userId="S::rosemarie.persson@tibro.se::60dbfc0b-73c9-4a22-9297-e127e5066a95" providerId="AD" clId="Web-{1D6B5C3C-1C14-5CFB-4AC5-DB6961E44D14}" dt="2020-05-31T18:41:27.638" v="171"/>
          <ac:spMkLst>
            <pc:docMk/>
            <pc:sldMk cId="1271117070" sldId="266"/>
            <ac:spMk id="14" creationId="{463EEC44-1BA3-44ED-81FC-A644B04B2A44}"/>
          </ac:spMkLst>
        </pc:spChg>
        <pc:spChg chg="add del">
          <ac:chgData name="Rose-Marie Persson" userId="S::rosemarie.persson@tibro.se::60dbfc0b-73c9-4a22-9297-e127e5066a95" providerId="AD" clId="Web-{1D6B5C3C-1C14-5CFB-4AC5-DB6961E44D14}" dt="2020-05-31T18:50:34.825" v="248"/>
          <ac:spMkLst>
            <pc:docMk/>
            <pc:sldMk cId="1271117070" sldId="266"/>
            <ac:spMk id="18" creationId="{3E1F47E4-066D-4C27-98C8-B2B2C7BABFEC}"/>
          </ac:spMkLst>
        </pc:spChg>
        <pc:spChg chg="add">
          <ac:chgData name="Rose-Marie Persson" userId="S::rosemarie.persson@tibro.se::60dbfc0b-73c9-4a22-9297-e127e5066a95" providerId="AD" clId="Web-{1D6B5C3C-1C14-5CFB-4AC5-DB6961E44D14}" dt="2020-05-31T18:50:34.825" v="248"/>
          <ac:spMkLst>
            <pc:docMk/>
            <pc:sldMk cId="1271117070" sldId="266"/>
            <ac:spMk id="23" creationId="{E945E29B-B971-41C6-A57B-B29BBB108A39}"/>
          </ac:spMkLst>
        </pc:spChg>
        <pc:spChg chg="add del">
          <ac:chgData name="Rose-Marie Persson" userId="S::rosemarie.persson@tibro.se::60dbfc0b-73c9-4a22-9297-e127e5066a95" providerId="AD" clId="Web-{1D6B5C3C-1C14-5CFB-4AC5-DB6961E44D14}" dt="2020-05-31T18:50:34.825" v="247"/>
          <ac:spMkLst>
            <pc:docMk/>
            <pc:sldMk cId="1271117070" sldId="266"/>
            <ac:spMk id="24" creationId="{33CD251C-A887-4D2F-925B-FC097198538B}"/>
          </ac:spMkLst>
        </pc:spChg>
        <pc:spChg chg="add del">
          <ac:chgData name="Rose-Marie Persson" userId="S::rosemarie.persson@tibro.se::60dbfc0b-73c9-4a22-9297-e127e5066a95" providerId="AD" clId="Web-{1D6B5C3C-1C14-5CFB-4AC5-DB6961E44D14}" dt="2020-05-31T18:50:34.825" v="247"/>
          <ac:spMkLst>
            <pc:docMk/>
            <pc:sldMk cId="1271117070" sldId="266"/>
            <ac:spMk id="26" creationId="{B19D093C-27FB-4032-B282-42C4563F257C}"/>
          </ac:spMkLst>
        </pc:spChg>
        <pc:spChg chg="add">
          <ac:chgData name="Rose-Marie Persson" userId="S::rosemarie.persson@tibro.se::60dbfc0b-73c9-4a22-9297-e127e5066a95" providerId="AD" clId="Web-{1D6B5C3C-1C14-5CFB-4AC5-DB6961E44D14}" dt="2020-05-31T18:50:34.825" v="248"/>
          <ac:spMkLst>
            <pc:docMk/>
            <pc:sldMk cId="1271117070" sldId="266"/>
            <ac:spMk id="30" creationId="{3E1F47E4-066D-4C27-98C8-B2B2C7BABFEC}"/>
          </ac:spMkLst>
        </pc:spChg>
        <pc:grpChg chg="add del">
          <ac:chgData name="Rose-Marie Persson" userId="S::rosemarie.persson@tibro.se::60dbfc0b-73c9-4a22-9297-e127e5066a95" providerId="AD" clId="Web-{1D6B5C3C-1C14-5CFB-4AC5-DB6961E44D14}" dt="2020-05-31T18:50:34.825" v="248"/>
          <ac:grpSpMkLst>
            <pc:docMk/>
            <pc:sldMk cId="1271117070" sldId="266"/>
            <ac:grpSpMk id="13" creationId="{4C76015D-CFEA-4204-9A50-352560FFC252}"/>
          </ac:grpSpMkLst>
        </pc:grpChg>
        <pc:grpChg chg="add">
          <ac:chgData name="Rose-Marie Persson" userId="S::rosemarie.persson@tibro.se::60dbfc0b-73c9-4a22-9297-e127e5066a95" providerId="AD" clId="Web-{1D6B5C3C-1C14-5CFB-4AC5-DB6961E44D14}" dt="2020-05-31T18:50:34.825" v="248"/>
          <ac:grpSpMkLst>
            <pc:docMk/>
            <pc:sldMk cId="1271117070" sldId="266"/>
            <ac:grpSpMk id="25" creationId="{4C76015D-CFEA-4204-9A50-352560FFC252}"/>
          </ac:grpSpMkLst>
        </pc:grpChg>
        <pc:grpChg chg="add del">
          <ac:chgData name="Rose-Marie Persson" userId="S::rosemarie.persson@tibro.se::60dbfc0b-73c9-4a22-9297-e127e5066a95" providerId="AD" clId="Web-{1D6B5C3C-1C14-5CFB-4AC5-DB6961E44D14}" dt="2020-05-31T18:50:34.825" v="247"/>
          <ac:grpSpMkLst>
            <pc:docMk/>
            <pc:sldMk cId="1271117070" sldId="266"/>
            <ac:grpSpMk id="28" creationId="{35EE815E-1BD3-4777-B652-6D98825BF66B}"/>
          </ac:grpSpMkLst>
        </pc:grpChg>
        <pc:graphicFrameChg chg="add del">
          <ac:chgData name="Rose-Marie Persson" userId="S::rosemarie.persson@tibro.se::60dbfc0b-73c9-4a22-9297-e127e5066a95" providerId="AD" clId="Web-{1D6B5C3C-1C14-5CFB-4AC5-DB6961E44D14}" dt="2020-05-31T18:50:34.825" v="247"/>
          <ac:graphicFrameMkLst>
            <pc:docMk/>
            <pc:sldMk cId="1271117070" sldId="266"/>
            <ac:graphicFrameMk id="20" creationId="{3037943E-744B-4DA5-964A-1A52DC33BDF0}"/>
          </ac:graphicFrameMkLst>
        </pc:graphicFrameChg>
        <pc:cxnChg chg="add del">
          <ac:chgData name="Rose-Marie Persson" userId="S::rosemarie.persson@tibro.se::60dbfc0b-73c9-4a22-9297-e127e5066a95" providerId="AD" clId="Web-{1D6B5C3C-1C14-5CFB-4AC5-DB6961E44D14}" dt="2020-05-31T18:42:37.872" v="196"/>
          <ac:cxnSpMkLst>
            <pc:docMk/>
            <pc:sldMk cId="1271117070" sldId="266"/>
            <ac:cxnSpMk id="6" creationId="{2D72A2C9-F3CA-4216-8BAD-FA4C970C3C4E}"/>
          </ac:cxnSpMkLst>
        </pc:cxnChg>
      </pc:sldChg>
    </pc:docChg>
  </pc:docChgLst>
  <pc:docChgLst>
    <pc:chgData name="Rose-Marie Persson" userId="S::rosemarie.persson@tibro.se::60dbfc0b-73c9-4a22-9297-e127e5066a95" providerId="AD" clId="Web-{D8F2133F-E44C-E5DC-660A-6D32A32F7D0C}"/>
    <pc:docChg chg="modSld">
      <pc:chgData name="Rose-Marie Persson" userId="S::rosemarie.persson@tibro.se::60dbfc0b-73c9-4a22-9297-e127e5066a95" providerId="AD" clId="Web-{D8F2133F-E44C-E5DC-660A-6D32A32F7D0C}" dt="2019-04-25T06:10:23.951" v="66" actId="20577"/>
      <pc:docMkLst>
        <pc:docMk/>
      </pc:docMkLst>
      <pc:sldChg chg="modSp">
        <pc:chgData name="Rose-Marie Persson" userId="S::rosemarie.persson@tibro.se::60dbfc0b-73c9-4a22-9297-e127e5066a95" providerId="AD" clId="Web-{D8F2133F-E44C-E5DC-660A-6D32A32F7D0C}" dt="2019-04-25T06:08:13.357" v="30" actId="20577"/>
        <pc:sldMkLst>
          <pc:docMk/>
          <pc:sldMk cId="3194377694" sldId="256"/>
        </pc:sldMkLst>
        <pc:spChg chg="mod">
          <ac:chgData name="Rose-Marie Persson" userId="S::rosemarie.persson@tibro.se::60dbfc0b-73c9-4a22-9297-e127e5066a95" providerId="AD" clId="Web-{D8F2133F-E44C-E5DC-660A-6D32A32F7D0C}" dt="2019-04-25T06:07:38.919" v="16" actId="20577"/>
          <ac:spMkLst>
            <pc:docMk/>
            <pc:sldMk cId="3194377694" sldId="256"/>
            <ac:spMk id="2" creationId="{00000000-0000-0000-0000-000000000000}"/>
          </ac:spMkLst>
        </pc:spChg>
        <pc:spChg chg="mod">
          <ac:chgData name="Rose-Marie Persson" userId="S::rosemarie.persson@tibro.se::60dbfc0b-73c9-4a22-9297-e127e5066a95" providerId="AD" clId="Web-{D8F2133F-E44C-E5DC-660A-6D32A32F7D0C}" dt="2019-04-25T06:08:13.357" v="30" actId="20577"/>
          <ac:spMkLst>
            <pc:docMk/>
            <pc:sldMk cId="3194377694" sldId="256"/>
            <ac:spMk id="3" creationId="{00000000-0000-0000-0000-000000000000}"/>
          </ac:spMkLst>
        </pc:spChg>
      </pc:sldChg>
      <pc:sldChg chg="modSp">
        <pc:chgData name="Rose-Marie Persson" userId="S::rosemarie.persson@tibro.se::60dbfc0b-73c9-4a22-9297-e127e5066a95" providerId="AD" clId="Web-{D8F2133F-E44C-E5DC-660A-6D32A32F7D0C}" dt="2019-04-25T06:10:22.389" v="64" actId="20577"/>
        <pc:sldMkLst>
          <pc:docMk/>
          <pc:sldMk cId="3478046971" sldId="258"/>
        </pc:sldMkLst>
        <pc:spChg chg="mod">
          <ac:chgData name="Rose-Marie Persson" userId="S::rosemarie.persson@tibro.se::60dbfc0b-73c9-4a22-9297-e127e5066a95" providerId="AD" clId="Web-{D8F2133F-E44C-E5DC-660A-6D32A32F7D0C}" dt="2019-04-25T06:10:22.389" v="64" actId="20577"/>
          <ac:spMkLst>
            <pc:docMk/>
            <pc:sldMk cId="3478046971" sldId="258"/>
            <ac:spMk id="2" creationId="{1AB42C1F-BDD1-4D7A-B945-723510CCD982}"/>
          </ac:spMkLst>
        </pc:spChg>
      </pc:sldChg>
      <pc:sldChg chg="modSp">
        <pc:chgData name="Rose-Marie Persson" userId="S::rosemarie.persson@tibro.se::60dbfc0b-73c9-4a22-9297-e127e5066a95" providerId="AD" clId="Web-{D8F2133F-E44C-E5DC-660A-6D32A32F7D0C}" dt="2019-04-25T06:06:48.825" v="4" actId="20577"/>
        <pc:sldMkLst>
          <pc:docMk/>
          <pc:sldMk cId="416744893" sldId="259"/>
        </pc:sldMkLst>
        <pc:spChg chg="mod">
          <ac:chgData name="Rose-Marie Persson" userId="S::rosemarie.persson@tibro.se::60dbfc0b-73c9-4a22-9297-e127e5066a95" providerId="AD" clId="Web-{D8F2133F-E44C-E5DC-660A-6D32A32F7D0C}" dt="2019-04-25T06:06:48.825" v="4" actId="20577"/>
          <ac:spMkLst>
            <pc:docMk/>
            <pc:sldMk cId="416744893" sldId="259"/>
            <ac:spMk id="6" creationId="{2B51D146-6B51-4493-908A-789FB882D2B1}"/>
          </ac:spMkLst>
        </pc:spChg>
      </pc:sldChg>
      <pc:sldChg chg="modSp">
        <pc:chgData name="Rose-Marie Persson" userId="S::rosemarie.persson@tibro.se::60dbfc0b-73c9-4a22-9297-e127e5066a95" providerId="AD" clId="Web-{D8F2133F-E44C-E5DC-660A-6D32A32F7D0C}" dt="2019-04-25T06:07:13.529" v="8" actId="20577"/>
        <pc:sldMkLst>
          <pc:docMk/>
          <pc:sldMk cId="1977864805" sldId="260"/>
        </pc:sldMkLst>
        <pc:spChg chg="mod">
          <ac:chgData name="Rose-Marie Persson" userId="S::rosemarie.persson@tibro.se::60dbfc0b-73c9-4a22-9297-e127e5066a95" providerId="AD" clId="Web-{D8F2133F-E44C-E5DC-660A-6D32A32F7D0C}" dt="2019-04-25T06:07:13.529" v="8" actId="20577"/>
          <ac:spMkLst>
            <pc:docMk/>
            <pc:sldMk cId="1977864805" sldId="260"/>
            <ac:spMk id="3" creationId="{E974E6E1-0BB1-496B-A083-843F59D655B1}"/>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6B0305-1335-4A68-BADE-A0C8197FF2A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9FA50BC-34E5-4361-947E-CB5C205DCBB7}">
      <dgm:prSet/>
      <dgm:spPr/>
      <dgm:t>
        <a:bodyPr/>
        <a:lstStyle/>
        <a:p>
          <a:pPr>
            <a:lnSpc>
              <a:spcPct val="100000"/>
            </a:lnSpc>
          </a:pPr>
          <a:r>
            <a:rPr lang="en-US" b="1"/>
            <a:t>Även</a:t>
          </a:r>
          <a:r>
            <a:rPr lang="en-US"/>
            <a:t> om du blivit preliminärt antagen, </a:t>
          </a:r>
          <a:r>
            <a:rPr lang="en-US" b="1"/>
            <a:t>kan det förändras </a:t>
          </a:r>
          <a:r>
            <a:rPr lang="en-US"/>
            <a:t>till den slutliga antagningen. </a:t>
          </a:r>
        </a:p>
      </dgm:t>
    </dgm:pt>
    <dgm:pt modelId="{6F452161-5C5D-44C0-A26E-6C1E32C6A086}" type="parTrans" cxnId="{505B806A-5D3D-48C3-A9B6-A50BA1F11697}">
      <dgm:prSet/>
      <dgm:spPr/>
      <dgm:t>
        <a:bodyPr/>
        <a:lstStyle/>
        <a:p>
          <a:endParaRPr lang="en-US"/>
        </a:p>
      </dgm:t>
    </dgm:pt>
    <dgm:pt modelId="{4BCE20DB-F171-4F72-AE62-CDA189D6EC36}" type="sibTrans" cxnId="{505B806A-5D3D-48C3-A9B6-A50BA1F11697}">
      <dgm:prSet/>
      <dgm:spPr/>
      <dgm:t>
        <a:bodyPr/>
        <a:lstStyle/>
        <a:p>
          <a:endParaRPr lang="en-US"/>
        </a:p>
      </dgm:t>
    </dgm:pt>
    <dgm:pt modelId="{C83BBF2F-49F2-4D44-B340-1C0E716A7EE4}">
      <dgm:prSet/>
      <dgm:spPr/>
      <dgm:t>
        <a:bodyPr/>
        <a:lstStyle/>
        <a:p>
          <a:pPr>
            <a:lnSpc>
              <a:spcPct val="100000"/>
            </a:lnSpc>
          </a:pPr>
          <a:r>
            <a:rPr lang="en-US"/>
            <a:t>Anledningen kan vara att fler nu sökt samma utbildning som du, eller att betygen förändrats.</a:t>
          </a:r>
        </a:p>
      </dgm:t>
    </dgm:pt>
    <dgm:pt modelId="{ABE1AB1E-1362-4B35-A3A7-7319EC4F8E33}" type="parTrans" cxnId="{D402CA73-4DAC-404D-BB58-98C8FDE81EE5}">
      <dgm:prSet/>
      <dgm:spPr/>
      <dgm:t>
        <a:bodyPr/>
        <a:lstStyle/>
        <a:p>
          <a:endParaRPr lang="en-US"/>
        </a:p>
      </dgm:t>
    </dgm:pt>
    <dgm:pt modelId="{3B584E74-3A60-4F17-9495-87457FCA3978}" type="sibTrans" cxnId="{D402CA73-4DAC-404D-BB58-98C8FDE81EE5}">
      <dgm:prSet/>
      <dgm:spPr/>
      <dgm:t>
        <a:bodyPr/>
        <a:lstStyle/>
        <a:p>
          <a:endParaRPr lang="en-US"/>
        </a:p>
      </dgm:t>
    </dgm:pt>
    <dgm:pt modelId="{9C82EC0F-26D0-4295-8244-A09ADF1F3990}">
      <dgm:prSet/>
      <dgm:spPr/>
      <dgm:t>
        <a:bodyPr/>
        <a:lstStyle/>
        <a:p>
          <a:pPr>
            <a:lnSpc>
              <a:spcPct val="100000"/>
            </a:lnSpc>
          </a:pPr>
          <a:r>
            <a:rPr lang="en-US"/>
            <a:t>Det kan också bero på att en skola bestämt sig för att inte starta en utbildning på grund av för få sökande.</a:t>
          </a:r>
        </a:p>
      </dgm:t>
    </dgm:pt>
    <dgm:pt modelId="{FEF82C12-7B43-43EF-B4C0-08A276B8EDAA}" type="parTrans" cxnId="{8331C495-EEE1-4AF0-860E-88C604ABED99}">
      <dgm:prSet/>
      <dgm:spPr/>
      <dgm:t>
        <a:bodyPr/>
        <a:lstStyle/>
        <a:p>
          <a:endParaRPr lang="en-US"/>
        </a:p>
      </dgm:t>
    </dgm:pt>
    <dgm:pt modelId="{FEBF2769-93B3-4565-86B7-6B75AD819F58}" type="sibTrans" cxnId="{8331C495-EEE1-4AF0-860E-88C604ABED99}">
      <dgm:prSet/>
      <dgm:spPr/>
      <dgm:t>
        <a:bodyPr/>
        <a:lstStyle/>
        <a:p>
          <a:endParaRPr lang="en-US"/>
        </a:p>
      </dgm:t>
    </dgm:pt>
    <dgm:pt modelId="{3C94D820-FEA0-48B1-8666-6F8CEB8B55EF}" type="pres">
      <dgm:prSet presAssocID="{C46B0305-1335-4A68-BADE-A0C8197FF2A1}" presName="root" presStyleCnt="0">
        <dgm:presLayoutVars>
          <dgm:dir/>
          <dgm:resizeHandles val="exact"/>
        </dgm:presLayoutVars>
      </dgm:prSet>
      <dgm:spPr/>
    </dgm:pt>
    <dgm:pt modelId="{75932F55-C482-446D-82BA-2AB96839C732}" type="pres">
      <dgm:prSet presAssocID="{99FA50BC-34E5-4361-947E-CB5C205DCBB7}" presName="compNode" presStyleCnt="0"/>
      <dgm:spPr/>
    </dgm:pt>
    <dgm:pt modelId="{83B3FDA3-3E9F-4436-9468-F534A5085D22}" type="pres">
      <dgm:prSet presAssocID="{99FA50BC-34E5-4361-947E-CB5C205DCBB7}" presName="bgRect" presStyleLbl="bgShp" presStyleIdx="0" presStyleCnt="3"/>
      <dgm:spPr/>
    </dgm:pt>
    <dgm:pt modelId="{B2E5E634-F1D5-49B1-A7C6-6820CB69B637}" type="pres">
      <dgm:prSet presAssocID="{99FA50BC-34E5-4361-947E-CB5C205DCBB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prechaun Hat"/>
        </a:ext>
      </dgm:extLst>
    </dgm:pt>
    <dgm:pt modelId="{C8B0E68A-A0C3-41CC-87DD-10CE912ADC33}" type="pres">
      <dgm:prSet presAssocID="{99FA50BC-34E5-4361-947E-CB5C205DCBB7}" presName="spaceRect" presStyleCnt="0"/>
      <dgm:spPr/>
    </dgm:pt>
    <dgm:pt modelId="{EDD22918-6094-4A9E-ADD1-C7A398AF6F10}" type="pres">
      <dgm:prSet presAssocID="{99FA50BC-34E5-4361-947E-CB5C205DCBB7}" presName="parTx" presStyleLbl="revTx" presStyleIdx="0" presStyleCnt="3">
        <dgm:presLayoutVars>
          <dgm:chMax val="0"/>
          <dgm:chPref val="0"/>
        </dgm:presLayoutVars>
      </dgm:prSet>
      <dgm:spPr/>
    </dgm:pt>
    <dgm:pt modelId="{229D1C9B-08EC-4C46-A21A-8F48BAA0AD3C}" type="pres">
      <dgm:prSet presAssocID="{4BCE20DB-F171-4F72-AE62-CDA189D6EC36}" presName="sibTrans" presStyleCnt="0"/>
      <dgm:spPr/>
    </dgm:pt>
    <dgm:pt modelId="{9C13D1C5-D144-43C7-A66B-00077B41173A}" type="pres">
      <dgm:prSet presAssocID="{C83BBF2F-49F2-4D44-B340-1C0E716A7EE4}" presName="compNode" presStyleCnt="0"/>
      <dgm:spPr/>
    </dgm:pt>
    <dgm:pt modelId="{024841C3-E3D6-4A48-8AF0-CFAE25A1A2AC}" type="pres">
      <dgm:prSet presAssocID="{C83BBF2F-49F2-4D44-B340-1C0E716A7EE4}" presName="bgRect" presStyleLbl="bgShp" presStyleIdx="1" presStyleCnt="3"/>
      <dgm:spPr/>
    </dgm:pt>
    <dgm:pt modelId="{31A4B0A0-8CE9-4271-B66A-935FDCAE28A9}" type="pres">
      <dgm:prSet presAssocID="{C83BBF2F-49F2-4D44-B340-1C0E716A7EE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4340F9DE-BA0E-4E33-B3EE-1483B751A796}" type="pres">
      <dgm:prSet presAssocID="{C83BBF2F-49F2-4D44-B340-1C0E716A7EE4}" presName="spaceRect" presStyleCnt="0"/>
      <dgm:spPr/>
    </dgm:pt>
    <dgm:pt modelId="{596F84F1-7029-4291-94A7-2B9BB9A3728F}" type="pres">
      <dgm:prSet presAssocID="{C83BBF2F-49F2-4D44-B340-1C0E716A7EE4}" presName="parTx" presStyleLbl="revTx" presStyleIdx="1" presStyleCnt="3">
        <dgm:presLayoutVars>
          <dgm:chMax val="0"/>
          <dgm:chPref val="0"/>
        </dgm:presLayoutVars>
      </dgm:prSet>
      <dgm:spPr/>
    </dgm:pt>
    <dgm:pt modelId="{585AEE86-1835-4985-AF7B-37C77E911959}" type="pres">
      <dgm:prSet presAssocID="{3B584E74-3A60-4F17-9495-87457FCA3978}" presName="sibTrans" presStyleCnt="0"/>
      <dgm:spPr/>
    </dgm:pt>
    <dgm:pt modelId="{4282A4A5-4D0B-448D-8A1D-241F3F78B451}" type="pres">
      <dgm:prSet presAssocID="{9C82EC0F-26D0-4295-8244-A09ADF1F3990}" presName="compNode" presStyleCnt="0"/>
      <dgm:spPr/>
    </dgm:pt>
    <dgm:pt modelId="{88C564B6-D0E0-432F-81EB-5E0790EA8FEE}" type="pres">
      <dgm:prSet presAssocID="{9C82EC0F-26D0-4295-8244-A09ADF1F3990}" presName="bgRect" presStyleLbl="bgShp" presStyleIdx="2" presStyleCnt="3"/>
      <dgm:spPr/>
    </dgm:pt>
    <dgm:pt modelId="{86215902-ED57-4D30-96BE-60D585D03E66}" type="pres">
      <dgm:prSet presAssocID="{9C82EC0F-26D0-4295-8244-A09ADF1F399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4AE7A53B-5D17-4F14-B215-74588B031CDF}" type="pres">
      <dgm:prSet presAssocID="{9C82EC0F-26D0-4295-8244-A09ADF1F3990}" presName="spaceRect" presStyleCnt="0"/>
      <dgm:spPr/>
    </dgm:pt>
    <dgm:pt modelId="{31E13528-967F-4900-A1CA-8D386D8DB38E}" type="pres">
      <dgm:prSet presAssocID="{9C82EC0F-26D0-4295-8244-A09ADF1F3990}" presName="parTx" presStyleLbl="revTx" presStyleIdx="2" presStyleCnt="3">
        <dgm:presLayoutVars>
          <dgm:chMax val="0"/>
          <dgm:chPref val="0"/>
        </dgm:presLayoutVars>
      </dgm:prSet>
      <dgm:spPr/>
    </dgm:pt>
  </dgm:ptLst>
  <dgm:cxnLst>
    <dgm:cxn modelId="{4F9C541F-9094-4F34-B2F5-4EDB5CFF9FE7}" type="presOf" srcId="{C46B0305-1335-4A68-BADE-A0C8197FF2A1}" destId="{3C94D820-FEA0-48B1-8666-6F8CEB8B55EF}" srcOrd="0" destOrd="0" presId="urn:microsoft.com/office/officeart/2018/2/layout/IconVerticalSolidList"/>
    <dgm:cxn modelId="{CDA88468-894A-422A-8D0A-0D19C14D72C0}" type="presOf" srcId="{C83BBF2F-49F2-4D44-B340-1C0E716A7EE4}" destId="{596F84F1-7029-4291-94A7-2B9BB9A3728F}" srcOrd="0" destOrd="0" presId="urn:microsoft.com/office/officeart/2018/2/layout/IconVerticalSolidList"/>
    <dgm:cxn modelId="{505B806A-5D3D-48C3-A9B6-A50BA1F11697}" srcId="{C46B0305-1335-4A68-BADE-A0C8197FF2A1}" destId="{99FA50BC-34E5-4361-947E-CB5C205DCBB7}" srcOrd="0" destOrd="0" parTransId="{6F452161-5C5D-44C0-A26E-6C1E32C6A086}" sibTransId="{4BCE20DB-F171-4F72-AE62-CDA189D6EC36}"/>
    <dgm:cxn modelId="{D402CA73-4DAC-404D-BB58-98C8FDE81EE5}" srcId="{C46B0305-1335-4A68-BADE-A0C8197FF2A1}" destId="{C83BBF2F-49F2-4D44-B340-1C0E716A7EE4}" srcOrd="1" destOrd="0" parTransId="{ABE1AB1E-1362-4B35-A3A7-7319EC4F8E33}" sibTransId="{3B584E74-3A60-4F17-9495-87457FCA3978}"/>
    <dgm:cxn modelId="{8331C495-EEE1-4AF0-860E-88C604ABED99}" srcId="{C46B0305-1335-4A68-BADE-A0C8197FF2A1}" destId="{9C82EC0F-26D0-4295-8244-A09ADF1F3990}" srcOrd="2" destOrd="0" parTransId="{FEF82C12-7B43-43EF-B4C0-08A276B8EDAA}" sibTransId="{FEBF2769-93B3-4565-86B7-6B75AD819F58}"/>
    <dgm:cxn modelId="{A8DDEC9D-DCCF-4A02-969C-897AD0F885E0}" type="presOf" srcId="{99FA50BC-34E5-4361-947E-CB5C205DCBB7}" destId="{EDD22918-6094-4A9E-ADD1-C7A398AF6F10}" srcOrd="0" destOrd="0" presId="urn:microsoft.com/office/officeart/2018/2/layout/IconVerticalSolidList"/>
    <dgm:cxn modelId="{5EC3FFCD-6D03-403B-8F4B-1F63639E92F2}" type="presOf" srcId="{9C82EC0F-26D0-4295-8244-A09ADF1F3990}" destId="{31E13528-967F-4900-A1CA-8D386D8DB38E}" srcOrd="0" destOrd="0" presId="urn:microsoft.com/office/officeart/2018/2/layout/IconVerticalSolidList"/>
    <dgm:cxn modelId="{C5564EF1-D2A7-4738-9895-555FE73984DF}" type="presParOf" srcId="{3C94D820-FEA0-48B1-8666-6F8CEB8B55EF}" destId="{75932F55-C482-446D-82BA-2AB96839C732}" srcOrd="0" destOrd="0" presId="urn:microsoft.com/office/officeart/2018/2/layout/IconVerticalSolidList"/>
    <dgm:cxn modelId="{95110616-6693-4B92-8EDC-E6FC7B5E359F}" type="presParOf" srcId="{75932F55-C482-446D-82BA-2AB96839C732}" destId="{83B3FDA3-3E9F-4436-9468-F534A5085D22}" srcOrd="0" destOrd="0" presId="urn:microsoft.com/office/officeart/2018/2/layout/IconVerticalSolidList"/>
    <dgm:cxn modelId="{279B2061-E487-4C18-A7E3-0EC3AE712817}" type="presParOf" srcId="{75932F55-C482-446D-82BA-2AB96839C732}" destId="{B2E5E634-F1D5-49B1-A7C6-6820CB69B637}" srcOrd="1" destOrd="0" presId="urn:microsoft.com/office/officeart/2018/2/layout/IconVerticalSolidList"/>
    <dgm:cxn modelId="{B38FB293-832D-49A8-8978-AC249EA4E3B3}" type="presParOf" srcId="{75932F55-C482-446D-82BA-2AB96839C732}" destId="{C8B0E68A-A0C3-41CC-87DD-10CE912ADC33}" srcOrd="2" destOrd="0" presId="urn:microsoft.com/office/officeart/2018/2/layout/IconVerticalSolidList"/>
    <dgm:cxn modelId="{BFFBC73E-CB59-4CDA-871E-DC7627EA1A58}" type="presParOf" srcId="{75932F55-C482-446D-82BA-2AB96839C732}" destId="{EDD22918-6094-4A9E-ADD1-C7A398AF6F10}" srcOrd="3" destOrd="0" presId="urn:microsoft.com/office/officeart/2018/2/layout/IconVerticalSolidList"/>
    <dgm:cxn modelId="{4B5A0E6B-B3DB-4500-AD09-EDAF376FD027}" type="presParOf" srcId="{3C94D820-FEA0-48B1-8666-6F8CEB8B55EF}" destId="{229D1C9B-08EC-4C46-A21A-8F48BAA0AD3C}" srcOrd="1" destOrd="0" presId="urn:microsoft.com/office/officeart/2018/2/layout/IconVerticalSolidList"/>
    <dgm:cxn modelId="{76AE704A-8B21-4717-9810-FAA49B0EDDB8}" type="presParOf" srcId="{3C94D820-FEA0-48B1-8666-6F8CEB8B55EF}" destId="{9C13D1C5-D144-43C7-A66B-00077B41173A}" srcOrd="2" destOrd="0" presId="urn:microsoft.com/office/officeart/2018/2/layout/IconVerticalSolidList"/>
    <dgm:cxn modelId="{0D0DACD6-12FB-4D0F-8CE6-CA02B47DCF0D}" type="presParOf" srcId="{9C13D1C5-D144-43C7-A66B-00077B41173A}" destId="{024841C3-E3D6-4A48-8AF0-CFAE25A1A2AC}" srcOrd="0" destOrd="0" presId="urn:microsoft.com/office/officeart/2018/2/layout/IconVerticalSolidList"/>
    <dgm:cxn modelId="{868FA758-353F-42CB-9C7F-9740E6006ABE}" type="presParOf" srcId="{9C13D1C5-D144-43C7-A66B-00077B41173A}" destId="{31A4B0A0-8CE9-4271-B66A-935FDCAE28A9}" srcOrd="1" destOrd="0" presId="urn:microsoft.com/office/officeart/2018/2/layout/IconVerticalSolidList"/>
    <dgm:cxn modelId="{1C68A468-4D17-4DB5-8DB4-A8029055DC4E}" type="presParOf" srcId="{9C13D1C5-D144-43C7-A66B-00077B41173A}" destId="{4340F9DE-BA0E-4E33-B3EE-1483B751A796}" srcOrd="2" destOrd="0" presId="urn:microsoft.com/office/officeart/2018/2/layout/IconVerticalSolidList"/>
    <dgm:cxn modelId="{30233826-15CD-4ACE-A8A9-69F0AF58367E}" type="presParOf" srcId="{9C13D1C5-D144-43C7-A66B-00077B41173A}" destId="{596F84F1-7029-4291-94A7-2B9BB9A3728F}" srcOrd="3" destOrd="0" presId="urn:microsoft.com/office/officeart/2018/2/layout/IconVerticalSolidList"/>
    <dgm:cxn modelId="{90E8DBF8-C26C-4A8C-B347-BFED7741DDE2}" type="presParOf" srcId="{3C94D820-FEA0-48B1-8666-6F8CEB8B55EF}" destId="{585AEE86-1835-4985-AF7B-37C77E911959}" srcOrd="3" destOrd="0" presId="urn:microsoft.com/office/officeart/2018/2/layout/IconVerticalSolidList"/>
    <dgm:cxn modelId="{B48DE35E-0919-4151-BEB6-95A1FA9A18DB}" type="presParOf" srcId="{3C94D820-FEA0-48B1-8666-6F8CEB8B55EF}" destId="{4282A4A5-4D0B-448D-8A1D-241F3F78B451}" srcOrd="4" destOrd="0" presId="urn:microsoft.com/office/officeart/2018/2/layout/IconVerticalSolidList"/>
    <dgm:cxn modelId="{6FCB2F31-5824-4DE1-9F31-9C153412D5BE}" type="presParOf" srcId="{4282A4A5-4D0B-448D-8A1D-241F3F78B451}" destId="{88C564B6-D0E0-432F-81EB-5E0790EA8FEE}" srcOrd="0" destOrd="0" presId="urn:microsoft.com/office/officeart/2018/2/layout/IconVerticalSolidList"/>
    <dgm:cxn modelId="{F69E6558-F9B3-4509-AD71-B3C279518AA2}" type="presParOf" srcId="{4282A4A5-4D0B-448D-8A1D-241F3F78B451}" destId="{86215902-ED57-4D30-96BE-60D585D03E66}" srcOrd="1" destOrd="0" presId="urn:microsoft.com/office/officeart/2018/2/layout/IconVerticalSolidList"/>
    <dgm:cxn modelId="{83D31F7B-9591-4765-9A71-469A5B3AEC40}" type="presParOf" srcId="{4282A4A5-4D0B-448D-8A1D-241F3F78B451}" destId="{4AE7A53B-5D17-4F14-B215-74588B031CDF}" srcOrd="2" destOrd="0" presId="urn:microsoft.com/office/officeart/2018/2/layout/IconVerticalSolidList"/>
    <dgm:cxn modelId="{5FAAD682-CF0B-48B9-B69D-DFC77E926031}" type="presParOf" srcId="{4282A4A5-4D0B-448D-8A1D-241F3F78B451}" destId="{31E13528-967F-4900-A1CA-8D386D8DB38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EF054A-7907-44F1-9A24-C862BB81CFB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A17D4CB-3ED1-4685-8F09-5A7ACE518D38}">
      <dgm:prSet/>
      <dgm:spPr/>
      <dgm:t>
        <a:bodyPr/>
        <a:lstStyle/>
        <a:p>
          <a:pPr rtl="0">
            <a:lnSpc>
              <a:spcPct val="100000"/>
            </a:lnSpc>
          </a:pPr>
          <a:r>
            <a:rPr lang="en-US" b="1" dirty="0">
              <a:latin typeface="Calibri"/>
              <a:cs typeface="Calibri"/>
            </a:rPr>
            <a:t>Om</a:t>
          </a:r>
          <a:r>
            <a:rPr lang="en-US" dirty="0">
              <a:latin typeface="Calibri"/>
              <a:cs typeface="Calibri"/>
            </a:rPr>
            <a:t> du </a:t>
          </a:r>
          <a:r>
            <a:rPr lang="en-US" dirty="0" err="1">
              <a:latin typeface="Calibri"/>
              <a:cs typeface="Calibri"/>
            </a:rPr>
            <a:t>vill</a:t>
          </a:r>
          <a:r>
            <a:rPr lang="en-US" dirty="0">
              <a:latin typeface="Calibri"/>
              <a:cs typeface="Calibri"/>
            </a:rPr>
            <a:t> </a:t>
          </a:r>
          <a:r>
            <a:rPr lang="en-US" dirty="0" err="1">
              <a:latin typeface="Calibri"/>
              <a:cs typeface="Calibri"/>
            </a:rPr>
            <a:t>göra</a:t>
          </a:r>
          <a:r>
            <a:rPr lang="en-US" dirty="0">
              <a:latin typeface="Calibri"/>
              <a:cs typeface="Calibri"/>
            </a:rPr>
            <a:t> </a:t>
          </a:r>
          <a:r>
            <a:rPr lang="en-US" dirty="0" err="1">
              <a:latin typeface="Calibri"/>
              <a:cs typeface="Calibri"/>
            </a:rPr>
            <a:t>några</a:t>
          </a:r>
          <a:r>
            <a:rPr lang="en-US" dirty="0">
              <a:latin typeface="Calibri"/>
              <a:cs typeface="Calibri"/>
            </a:rPr>
            <a:t> </a:t>
          </a:r>
          <a:r>
            <a:rPr lang="en-US" dirty="0" err="1">
              <a:latin typeface="Calibri"/>
              <a:cs typeface="Calibri"/>
            </a:rPr>
            <a:t>förändringar</a:t>
          </a:r>
          <a:r>
            <a:rPr lang="en-US" dirty="0">
              <a:latin typeface="Calibri"/>
              <a:cs typeface="Calibri"/>
            </a:rPr>
            <a:t> av </a:t>
          </a:r>
          <a:r>
            <a:rPr lang="en-US" dirty="0" err="1">
              <a:latin typeface="Calibri"/>
              <a:cs typeface="Calibri"/>
            </a:rPr>
            <a:t>dina</a:t>
          </a:r>
          <a:r>
            <a:rPr lang="en-US" dirty="0">
              <a:latin typeface="Calibri"/>
              <a:cs typeface="Calibri"/>
            </a:rPr>
            <a:t> </a:t>
          </a:r>
          <a:r>
            <a:rPr lang="en-US" dirty="0" err="1">
              <a:latin typeface="Calibri"/>
              <a:cs typeface="Calibri"/>
            </a:rPr>
            <a:t>val</a:t>
          </a:r>
          <a:r>
            <a:rPr lang="en-US" dirty="0">
              <a:latin typeface="Calibri"/>
              <a:cs typeface="Calibri"/>
            </a:rPr>
            <a:t> </a:t>
          </a:r>
          <a:r>
            <a:rPr lang="en-US" dirty="0" err="1">
              <a:latin typeface="Calibri"/>
              <a:cs typeface="Calibri"/>
            </a:rPr>
            <a:t>eller</a:t>
          </a:r>
          <a:r>
            <a:rPr lang="en-US" dirty="0">
              <a:latin typeface="Calibri"/>
              <a:cs typeface="Calibri"/>
            </a:rPr>
            <a:t> </a:t>
          </a:r>
          <a:r>
            <a:rPr lang="en-US" dirty="0" err="1">
              <a:latin typeface="Calibri"/>
              <a:cs typeface="Calibri"/>
            </a:rPr>
            <a:t>göra</a:t>
          </a:r>
          <a:r>
            <a:rPr lang="en-US" dirty="0">
              <a:latin typeface="Calibri"/>
              <a:cs typeface="Calibri"/>
            </a:rPr>
            <a:t> en </a:t>
          </a:r>
          <a:r>
            <a:rPr lang="en-US" dirty="0" err="1">
              <a:latin typeface="Calibri"/>
              <a:cs typeface="Calibri"/>
            </a:rPr>
            <a:t>helt</a:t>
          </a:r>
          <a:r>
            <a:rPr lang="en-US" dirty="0">
              <a:latin typeface="Calibri"/>
              <a:cs typeface="Calibri"/>
            </a:rPr>
            <a:t> </a:t>
          </a:r>
          <a:r>
            <a:rPr lang="en-US" dirty="0" err="1">
              <a:latin typeface="Calibri"/>
              <a:cs typeface="Calibri"/>
            </a:rPr>
            <a:t>ny</a:t>
          </a:r>
          <a:r>
            <a:rPr lang="en-US" dirty="0">
              <a:latin typeface="Calibri"/>
              <a:cs typeface="Calibri"/>
            </a:rPr>
            <a:t> </a:t>
          </a:r>
          <a:r>
            <a:rPr lang="en-US" dirty="0" err="1">
              <a:latin typeface="Calibri"/>
              <a:cs typeface="Calibri"/>
            </a:rPr>
            <a:t>ansökan</a:t>
          </a:r>
          <a:r>
            <a:rPr lang="en-US" dirty="0">
              <a:latin typeface="Calibri"/>
              <a:cs typeface="Calibri"/>
            </a:rPr>
            <a:t> </a:t>
          </a:r>
          <a:r>
            <a:rPr lang="en-US" dirty="0" err="1">
              <a:latin typeface="Calibri"/>
              <a:cs typeface="Calibri"/>
            </a:rPr>
            <a:t>i</a:t>
          </a:r>
          <a:r>
            <a:rPr lang="en-US" dirty="0">
              <a:latin typeface="Calibri"/>
              <a:cs typeface="Calibri"/>
            </a:rPr>
            <a:t> </a:t>
          </a:r>
          <a:r>
            <a:rPr lang="en-US" dirty="0" err="1">
              <a:latin typeface="Calibri"/>
              <a:cs typeface="Calibri"/>
            </a:rPr>
            <a:t>efterhand</a:t>
          </a:r>
          <a:r>
            <a:rPr lang="en-US" dirty="0">
              <a:latin typeface="Calibri"/>
              <a:cs typeface="Calibri"/>
            </a:rPr>
            <a:t>? </a:t>
          </a:r>
          <a:endParaRPr lang="sv-SE" dirty="0">
            <a:latin typeface="Calibri"/>
            <a:cs typeface="Calibri"/>
          </a:endParaRPr>
        </a:p>
      </dgm:t>
    </dgm:pt>
    <dgm:pt modelId="{4C6A4BF4-7383-4E0A-B3B1-8692D8F0B754}" type="parTrans" cxnId="{C1AD0BCA-3881-434B-97FA-B5CB81FE95F9}">
      <dgm:prSet/>
      <dgm:spPr/>
      <dgm:t>
        <a:bodyPr/>
        <a:lstStyle/>
        <a:p>
          <a:endParaRPr lang="en-US"/>
        </a:p>
      </dgm:t>
    </dgm:pt>
    <dgm:pt modelId="{209D7140-5B4E-41F3-B030-C5974FBC407B}" type="sibTrans" cxnId="{C1AD0BCA-3881-434B-97FA-B5CB81FE95F9}">
      <dgm:prSet/>
      <dgm:spPr/>
      <dgm:t>
        <a:bodyPr/>
        <a:lstStyle/>
        <a:p>
          <a:endParaRPr lang="en-US"/>
        </a:p>
      </dgm:t>
    </dgm:pt>
    <dgm:pt modelId="{D076EE9E-D0EE-408A-B4F1-113BCF242393}">
      <dgm:prSet/>
      <dgm:spPr/>
      <dgm:t>
        <a:bodyPr/>
        <a:lstStyle/>
        <a:p>
          <a:pPr>
            <a:lnSpc>
              <a:spcPct val="100000"/>
            </a:lnSpc>
          </a:pPr>
          <a:r>
            <a:rPr lang="en-US" b="1" dirty="0"/>
            <a:t>Det</a:t>
          </a:r>
          <a:r>
            <a:rPr lang="en-US" dirty="0"/>
            <a:t> </a:t>
          </a:r>
          <a:r>
            <a:rPr lang="en-US" dirty="0" err="1"/>
            <a:t>innebär</a:t>
          </a:r>
          <a:r>
            <a:rPr lang="en-US" dirty="0"/>
            <a:t> </a:t>
          </a:r>
          <a:r>
            <a:rPr lang="en-US" dirty="0" err="1"/>
            <a:t>att</a:t>
          </a:r>
          <a:r>
            <a:rPr lang="en-US" dirty="0"/>
            <a:t> </a:t>
          </a:r>
          <a:r>
            <a:rPr lang="en-US" dirty="0" err="1"/>
            <a:t>sökande</a:t>
          </a:r>
          <a:r>
            <a:rPr lang="en-US" dirty="0"/>
            <a:t>, </a:t>
          </a:r>
          <a:r>
            <a:rPr lang="en-US" dirty="0" err="1"/>
            <a:t>som</a:t>
          </a:r>
          <a:r>
            <a:rPr lang="en-US" dirty="0"/>
            <a:t> </a:t>
          </a:r>
          <a:r>
            <a:rPr lang="en-US" dirty="0" err="1"/>
            <a:t>valt</a:t>
          </a:r>
          <a:r>
            <a:rPr lang="en-US" dirty="0"/>
            <a:t> </a:t>
          </a:r>
          <a:r>
            <a:rPr lang="en-US" dirty="0" err="1"/>
            <a:t>programmet</a:t>
          </a:r>
          <a:r>
            <a:rPr lang="en-US" dirty="0"/>
            <a:t> </a:t>
          </a:r>
          <a:r>
            <a:rPr lang="en-US" dirty="0" err="1"/>
            <a:t>i</a:t>
          </a:r>
          <a:r>
            <a:rPr lang="en-US" dirty="0"/>
            <a:t> </a:t>
          </a:r>
          <a:r>
            <a:rPr lang="en-US" dirty="0" err="1"/>
            <a:t>tid</a:t>
          </a:r>
          <a:r>
            <a:rPr lang="en-US" dirty="0"/>
            <a:t> </a:t>
          </a:r>
          <a:r>
            <a:rPr lang="en-US" dirty="0" err="1"/>
            <a:t>tas</a:t>
          </a:r>
          <a:r>
            <a:rPr lang="en-US" dirty="0"/>
            <a:t> in </a:t>
          </a:r>
          <a:r>
            <a:rPr lang="en-US" dirty="0" err="1"/>
            <a:t>först</a:t>
          </a:r>
          <a:r>
            <a:rPr lang="en-US" dirty="0"/>
            <a:t>. Om det sedan </a:t>
          </a:r>
          <a:r>
            <a:rPr lang="en-US" dirty="0" err="1"/>
            <a:t>finns</a:t>
          </a:r>
          <a:r>
            <a:rPr lang="en-US" dirty="0"/>
            <a:t> </a:t>
          </a:r>
          <a:r>
            <a:rPr lang="en-US" dirty="0" err="1"/>
            <a:t>platser</a:t>
          </a:r>
          <a:r>
            <a:rPr lang="en-US" dirty="0"/>
            <a:t> </a:t>
          </a:r>
          <a:r>
            <a:rPr lang="en-US" dirty="0" err="1"/>
            <a:t>över</a:t>
          </a:r>
          <a:r>
            <a:rPr lang="en-US" dirty="0"/>
            <a:t> </a:t>
          </a:r>
          <a:r>
            <a:rPr lang="en-US" dirty="0" err="1"/>
            <a:t>kan</a:t>
          </a:r>
          <a:r>
            <a:rPr lang="en-US" dirty="0"/>
            <a:t> </a:t>
          </a:r>
          <a:r>
            <a:rPr lang="en-US" dirty="0" err="1"/>
            <a:t>elever</a:t>
          </a:r>
          <a:r>
            <a:rPr lang="en-US" dirty="0"/>
            <a:t> med </a:t>
          </a:r>
          <a:r>
            <a:rPr lang="en-US" dirty="0" err="1"/>
            <a:t>sena</a:t>
          </a:r>
          <a:r>
            <a:rPr lang="en-US" dirty="0"/>
            <a:t> </a:t>
          </a:r>
          <a:r>
            <a:rPr lang="en-US" dirty="0" err="1"/>
            <a:t>val</a:t>
          </a:r>
          <a:r>
            <a:rPr lang="en-US" dirty="0"/>
            <a:t> </a:t>
          </a:r>
          <a:r>
            <a:rPr lang="en-US" dirty="0" err="1"/>
            <a:t>erbjudas</a:t>
          </a:r>
          <a:r>
            <a:rPr lang="en-US" dirty="0"/>
            <a:t> plats.</a:t>
          </a:r>
        </a:p>
      </dgm:t>
    </dgm:pt>
    <dgm:pt modelId="{90ED1E2C-02FC-4D11-8D26-8F47E323AEFA}" type="parTrans" cxnId="{2CFCD49F-2AFE-44B2-96CE-2D538586530E}">
      <dgm:prSet/>
      <dgm:spPr/>
      <dgm:t>
        <a:bodyPr/>
        <a:lstStyle/>
        <a:p>
          <a:endParaRPr lang="en-US"/>
        </a:p>
      </dgm:t>
    </dgm:pt>
    <dgm:pt modelId="{707D28E2-E733-47B2-861C-71EAF856BD61}" type="sibTrans" cxnId="{2CFCD49F-2AFE-44B2-96CE-2D538586530E}">
      <dgm:prSet/>
      <dgm:spPr/>
      <dgm:t>
        <a:bodyPr/>
        <a:lstStyle/>
        <a:p>
          <a:endParaRPr lang="en-US"/>
        </a:p>
      </dgm:t>
    </dgm:pt>
    <dgm:pt modelId="{74196312-0F14-4782-B3B2-912727847B4F}">
      <dgm:prSet phldr="0"/>
      <dgm:spPr/>
      <dgm:t>
        <a:bodyPr/>
        <a:lstStyle/>
        <a:p>
          <a:pPr>
            <a:lnSpc>
              <a:spcPct val="100000"/>
            </a:lnSpc>
          </a:pPr>
          <a:r>
            <a:rPr lang="en-US" dirty="0" err="1">
              <a:latin typeface="Calibri"/>
              <a:cs typeface="Calibri"/>
            </a:rPr>
            <a:t>Tänk</a:t>
          </a:r>
          <a:r>
            <a:rPr lang="en-US" dirty="0">
              <a:latin typeface="Calibri"/>
              <a:cs typeface="Calibri"/>
            </a:rPr>
            <a:t> </a:t>
          </a:r>
          <a:r>
            <a:rPr lang="en-US" dirty="0" err="1">
              <a:latin typeface="Calibri"/>
              <a:cs typeface="Calibri"/>
            </a:rPr>
            <a:t>då</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att</a:t>
          </a:r>
          <a:r>
            <a:rPr lang="en-US" dirty="0">
              <a:latin typeface="Calibri"/>
              <a:cs typeface="Calibri"/>
            </a:rPr>
            <a:t> din </a:t>
          </a:r>
          <a:r>
            <a:rPr lang="en-US" dirty="0" err="1">
              <a:latin typeface="Calibri"/>
              <a:cs typeface="Calibri"/>
            </a:rPr>
            <a:t>förändrade</a:t>
          </a:r>
          <a:r>
            <a:rPr lang="en-US" dirty="0">
              <a:latin typeface="Calibri"/>
              <a:cs typeface="Calibri"/>
            </a:rPr>
            <a:t> </a:t>
          </a:r>
          <a:r>
            <a:rPr lang="en-US" dirty="0" err="1">
              <a:latin typeface="Calibri"/>
              <a:cs typeface="Calibri"/>
            </a:rPr>
            <a:t>eller</a:t>
          </a:r>
          <a:r>
            <a:rPr lang="en-US" dirty="0">
              <a:latin typeface="Calibri"/>
              <a:cs typeface="Calibri"/>
            </a:rPr>
            <a:t> </a:t>
          </a:r>
          <a:r>
            <a:rPr lang="en-US" dirty="0" err="1">
              <a:latin typeface="Calibri"/>
              <a:cs typeface="Calibri"/>
            </a:rPr>
            <a:t>helt</a:t>
          </a:r>
          <a:r>
            <a:rPr lang="en-US" dirty="0">
              <a:latin typeface="Calibri"/>
              <a:cs typeface="Calibri"/>
            </a:rPr>
            <a:t> </a:t>
          </a:r>
          <a:r>
            <a:rPr lang="en-US" dirty="0" err="1">
              <a:latin typeface="Calibri"/>
              <a:cs typeface="Calibri"/>
            </a:rPr>
            <a:t>nya</a:t>
          </a:r>
          <a:r>
            <a:rPr lang="en-US" dirty="0">
              <a:latin typeface="Calibri"/>
              <a:cs typeface="Calibri"/>
            </a:rPr>
            <a:t> </a:t>
          </a:r>
          <a:r>
            <a:rPr lang="en-US" dirty="0" err="1">
              <a:latin typeface="Calibri"/>
              <a:cs typeface="Calibri"/>
            </a:rPr>
            <a:t>ansökan</a:t>
          </a:r>
          <a:r>
            <a:rPr lang="en-US" dirty="0">
              <a:latin typeface="Calibri"/>
              <a:cs typeface="Calibri"/>
            </a:rPr>
            <a:t> </a:t>
          </a:r>
          <a:r>
            <a:rPr lang="en-US" dirty="0" err="1">
              <a:latin typeface="Calibri"/>
              <a:cs typeface="Calibri"/>
            </a:rPr>
            <a:t>kommer</a:t>
          </a:r>
          <a:r>
            <a:rPr lang="en-US" dirty="0">
              <a:latin typeface="Calibri"/>
              <a:cs typeface="Calibri"/>
            </a:rPr>
            <a:t> </a:t>
          </a:r>
          <a:r>
            <a:rPr lang="en-US" dirty="0" err="1">
              <a:latin typeface="Calibri"/>
              <a:cs typeface="Calibri"/>
            </a:rPr>
            <a:t>att</a:t>
          </a:r>
          <a:r>
            <a:rPr lang="en-US" dirty="0">
              <a:latin typeface="Calibri"/>
              <a:cs typeface="Calibri"/>
            </a:rPr>
            <a:t> </a:t>
          </a:r>
          <a:r>
            <a:rPr lang="en-US" dirty="0" err="1">
              <a:latin typeface="Calibri"/>
              <a:cs typeface="Calibri"/>
            </a:rPr>
            <a:t>behandlas</a:t>
          </a:r>
          <a:r>
            <a:rPr lang="en-US" dirty="0">
              <a:latin typeface="Calibri"/>
              <a:cs typeface="Calibri"/>
            </a:rPr>
            <a:t> </a:t>
          </a:r>
          <a:r>
            <a:rPr lang="en-US" dirty="0" err="1">
              <a:latin typeface="Calibri"/>
              <a:cs typeface="Calibri"/>
            </a:rPr>
            <a:t>som</a:t>
          </a:r>
          <a:r>
            <a:rPr lang="en-US" dirty="0">
              <a:latin typeface="Calibri"/>
              <a:cs typeface="Calibri"/>
            </a:rPr>
            <a:t> en </a:t>
          </a:r>
          <a:r>
            <a:rPr lang="en-US" b="1" dirty="0">
              <a:latin typeface="Calibri"/>
              <a:cs typeface="Calibri"/>
            </a:rPr>
            <a:t>SEN</a:t>
          </a:r>
          <a:r>
            <a:rPr lang="en-US" dirty="0">
              <a:latin typeface="Calibri"/>
              <a:cs typeface="Calibri"/>
            </a:rPr>
            <a:t> </a:t>
          </a:r>
          <a:r>
            <a:rPr lang="en-US" dirty="0" err="1">
              <a:latin typeface="Calibri"/>
              <a:cs typeface="Calibri"/>
            </a:rPr>
            <a:t>ansökan</a:t>
          </a:r>
          <a:r>
            <a:rPr lang="en-US" dirty="0">
              <a:latin typeface="Calibri"/>
              <a:cs typeface="Calibri"/>
            </a:rPr>
            <a:t>.</a:t>
          </a:r>
          <a:endParaRPr lang="sv-SE" dirty="0"/>
        </a:p>
      </dgm:t>
    </dgm:pt>
    <dgm:pt modelId="{D43090D1-22FA-4752-915C-E6ED9F047842}" type="parTrans" cxnId="{51A11138-0364-4FE5-BC0F-7630D74CEC02}">
      <dgm:prSet/>
      <dgm:spPr/>
    </dgm:pt>
    <dgm:pt modelId="{9D049D48-C0D3-4D28-B944-2C43F9B17A62}" type="sibTrans" cxnId="{51A11138-0364-4FE5-BC0F-7630D74CEC02}">
      <dgm:prSet/>
      <dgm:spPr/>
    </dgm:pt>
    <dgm:pt modelId="{A734670B-90AB-4008-ACEB-9FCD9825D7C0}" type="pres">
      <dgm:prSet presAssocID="{1FEF054A-7907-44F1-9A24-C862BB81CFB8}" presName="root" presStyleCnt="0">
        <dgm:presLayoutVars>
          <dgm:dir/>
          <dgm:resizeHandles val="exact"/>
        </dgm:presLayoutVars>
      </dgm:prSet>
      <dgm:spPr/>
    </dgm:pt>
    <dgm:pt modelId="{CB468A2B-EB8D-4CC2-A548-9D44DC586D9B}" type="pres">
      <dgm:prSet presAssocID="{FA17D4CB-3ED1-4685-8F09-5A7ACE518D38}" presName="compNode" presStyleCnt="0"/>
      <dgm:spPr/>
    </dgm:pt>
    <dgm:pt modelId="{A8DB19EC-0CE9-44FF-BA4B-DB93A0D29D1C}" type="pres">
      <dgm:prSet presAssocID="{FA17D4CB-3ED1-4685-8F09-5A7ACE518D38}" presName="bgRect" presStyleLbl="bgShp" presStyleIdx="0" presStyleCnt="3"/>
      <dgm:spPr/>
    </dgm:pt>
    <dgm:pt modelId="{B6B52616-339C-4501-9B8E-5A4E1514718A}" type="pres">
      <dgm:prSet presAssocID="{FA17D4CB-3ED1-4685-8F09-5A7ACE518D3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prechaun Hat"/>
        </a:ext>
      </dgm:extLst>
    </dgm:pt>
    <dgm:pt modelId="{466A316B-A95E-40CA-928D-510F4A1195A2}" type="pres">
      <dgm:prSet presAssocID="{FA17D4CB-3ED1-4685-8F09-5A7ACE518D38}" presName="spaceRect" presStyleCnt="0"/>
      <dgm:spPr/>
    </dgm:pt>
    <dgm:pt modelId="{A83B4667-CDBC-4011-96B9-049EB78403F2}" type="pres">
      <dgm:prSet presAssocID="{FA17D4CB-3ED1-4685-8F09-5A7ACE518D38}" presName="parTx" presStyleLbl="revTx" presStyleIdx="0" presStyleCnt="3">
        <dgm:presLayoutVars>
          <dgm:chMax val="0"/>
          <dgm:chPref val="0"/>
        </dgm:presLayoutVars>
      </dgm:prSet>
      <dgm:spPr/>
    </dgm:pt>
    <dgm:pt modelId="{BF1740FA-38B3-4BBD-BF73-E4DF9840E599}" type="pres">
      <dgm:prSet presAssocID="{209D7140-5B4E-41F3-B030-C5974FBC407B}" presName="sibTrans" presStyleCnt="0"/>
      <dgm:spPr/>
    </dgm:pt>
    <dgm:pt modelId="{0609E22B-4E93-4E9E-A756-92A335A86998}" type="pres">
      <dgm:prSet presAssocID="{74196312-0F14-4782-B3B2-912727847B4F}" presName="compNode" presStyleCnt="0"/>
      <dgm:spPr/>
    </dgm:pt>
    <dgm:pt modelId="{A4A08FC0-C113-4640-A570-3680D6C152EE}" type="pres">
      <dgm:prSet presAssocID="{74196312-0F14-4782-B3B2-912727847B4F}" presName="bgRect" presStyleLbl="bgShp" presStyleIdx="1" presStyleCnt="3"/>
      <dgm:spPr/>
    </dgm:pt>
    <dgm:pt modelId="{BACA39AF-2532-43E5-84D6-E9812356591A}" type="pres">
      <dgm:prSet presAssocID="{74196312-0F14-4782-B3B2-912727847B4F}" presName="iconRect" presStyleLbl="node1" presStyleIdx="1" presStyleCnt="3"/>
      <dgm:spPr/>
    </dgm:pt>
    <dgm:pt modelId="{77CEDC33-F608-4200-B3C9-155B207B0A52}" type="pres">
      <dgm:prSet presAssocID="{74196312-0F14-4782-B3B2-912727847B4F}" presName="spaceRect" presStyleCnt="0"/>
      <dgm:spPr/>
    </dgm:pt>
    <dgm:pt modelId="{F945F585-5759-4D00-B49A-603D7B85EB5E}" type="pres">
      <dgm:prSet presAssocID="{74196312-0F14-4782-B3B2-912727847B4F}" presName="parTx" presStyleLbl="revTx" presStyleIdx="1" presStyleCnt="3">
        <dgm:presLayoutVars>
          <dgm:chMax val="0"/>
          <dgm:chPref val="0"/>
        </dgm:presLayoutVars>
      </dgm:prSet>
      <dgm:spPr/>
    </dgm:pt>
    <dgm:pt modelId="{619506F5-5B21-45FE-8E11-543E31CEA690}" type="pres">
      <dgm:prSet presAssocID="{9D049D48-C0D3-4D28-B944-2C43F9B17A62}" presName="sibTrans" presStyleCnt="0"/>
      <dgm:spPr/>
    </dgm:pt>
    <dgm:pt modelId="{5C6A0D5A-8872-4F88-98AE-4A9ED70AC8FF}" type="pres">
      <dgm:prSet presAssocID="{D076EE9E-D0EE-408A-B4F1-113BCF242393}" presName="compNode" presStyleCnt="0"/>
      <dgm:spPr/>
    </dgm:pt>
    <dgm:pt modelId="{A91AB410-EAB8-4C30-9A48-6AAF44D720B1}" type="pres">
      <dgm:prSet presAssocID="{D076EE9E-D0EE-408A-B4F1-113BCF242393}" presName="bgRect" presStyleLbl="bgShp" presStyleIdx="2" presStyleCnt="3"/>
      <dgm:spPr/>
    </dgm:pt>
    <dgm:pt modelId="{03CFF78B-A125-4B11-A610-353EC8505F34}" type="pres">
      <dgm:prSet presAssocID="{D076EE9E-D0EE-408A-B4F1-113BCF242393}"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5F3EACE9-BDC2-4998-8E1D-F0560C6E66F2}" type="pres">
      <dgm:prSet presAssocID="{D076EE9E-D0EE-408A-B4F1-113BCF242393}" presName="spaceRect" presStyleCnt="0"/>
      <dgm:spPr/>
    </dgm:pt>
    <dgm:pt modelId="{0C786D4C-AB6C-4C57-A141-48BA227544AB}" type="pres">
      <dgm:prSet presAssocID="{D076EE9E-D0EE-408A-B4F1-113BCF242393}" presName="parTx" presStyleLbl="revTx" presStyleIdx="2" presStyleCnt="3">
        <dgm:presLayoutVars>
          <dgm:chMax val="0"/>
          <dgm:chPref val="0"/>
        </dgm:presLayoutVars>
      </dgm:prSet>
      <dgm:spPr/>
    </dgm:pt>
  </dgm:ptLst>
  <dgm:cxnLst>
    <dgm:cxn modelId="{D1D41F15-5640-4891-A4E2-0537BDF705E5}" type="presOf" srcId="{74196312-0F14-4782-B3B2-912727847B4F}" destId="{F945F585-5759-4D00-B49A-603D7B85EB5E}" srcOrd="0" destOrd="0" presId="urn:microsoft.com/office/officeart/2018/2/layout/IconVerticalSolidList"/>
    <dgm:cxn modelId="{F292FB16-CDA3-4B2F-AE72-ECCDFE72001A}" type="presOf" srcId="{1FEF054A-7907-44F1-9A24-C862BB81CFB8}" destId="{A734670B-90AB-4008-ACEB-9FCD9825D7C0}" srcOrd="0" destOrd="0" presId="urn:microsoft.com/office/officeart/2018/2/layout/IconVerticalSolidList"/>
    <dgm:cxn modelId="{51A11138-0364-4FE5-BC0F-7630D74CEC02}" srcId="{1FEF054A-7907-44F1-9A24-C862BB81CFB8}" destId="{74196312-0F14-4782-B3B2-912727847B4F}" srcOrd="1" destOrd="0" parTransId="{D43090D1-22FA-4752-915C-E6ED9F047842}" sibTransId="{9D049D48-C0D3-4D28-B944-2C43F9B17A62}"/>
    <dgm:cxn modelId="{6EAE5855-3A51-4C66-B3CF-02B100EF3875}" type="presOf" srcId="{D076EE9E-D0EE-408A-B4F1-113BCF242393}" destId="{0C786D4C-AB6C-4C57-A141-48BA227544AB}" srcOrd="0" destOrd="0" presId="urn:microsoft.com/office/officeart/2018/2/layout/IconVerticalSolidList"/>
    <dgm:cxn modelId="{2CFCD49F-2AFE-44B2-96CE-2D538586530E}" srcId="{1FEF054A-7907-44F1-9A24-C862BB81CFB8}" destId="{D076EE9E-D0EE-408A-B4F1-113BCF242393}" srcOrd="2" destOrd="0" parTransId="{90ED1E2C-02FC-4D11-8D26-8F47E323AEFA}" sibTransId="{707D28E2-E733-47B2-861C-71EAF856BD61}"/>
    <dgm:cxn modelId="{C1AD0BCA-3881-434B-97FA-B5CB81FE95F9}" srcId="{1FEF054A-7907-44F1-9A24-C862BB81CFB8}" destId="{FA17D4CB-3ED1-4685-8F09-5A7ACE518D38}" srcOrd="0" destOrd="0" parTransId="{4C6A4BF4-7383-4E0A-B3B1-8692D8F0B754}" sibTransId="{209D7140-5B4E-41F3-B030-C5974FBC407B}"/>
    <dgm:cxn modelId="{A251ECEB-AA35-4BCF-99FD-53C8263C17C4}" type="presOf" srcId="{FA17D4CB-3ED1-4685-8F09-5A7ACE518D38}" destId="{A83B4667-CDBC-4011-96B9-049EB78403F2}" srcOrd="0" destOrd="0" presId="urn:microsoft.com/office/officeart/2018/2/layout/IconVerticalSolidList"/>
    <dgm:cxn modelId="{8335B985-483C-4FED-94B7-9D40F64983D2}" type="presParOf" srcId="{A734670B-90AB-4008-ACEB-9FCD9825D7C0}" destId="{CB468A2B-EB8D-4CC2-A548-9D44DC586D9B}" srcOrd="0" destOrd="0" presId="urn:microsoft.com/office/officeart/2018/2/layout/IconVerticalSolidList"/>
    <dgm:cxn modelId="{BFC0B829-60EB-4C4E-86D7-707767737FC0}" type="presParOf" srcId="{CB468A2B-EB8D-4CC2-A548-9D44DC586D9B}" destId="{A8DB19EC-0CE9-44FF-BA4B-DB93A0D29D1C}" srcOrd="0" destOrd="0" presId="urn:microsoft.com/office/officeart/2018/2/layout/IconVerticalSolidList"/>
    <dgm:cxn modelId="{8D0AB80C-CADF-4E64-9F73-04F0636B46CE}" type="presParOf" srcId="{CB468A2B-EB8D-4CC2-A548-9D44DC586D9B}" destId="{B6B52616-339C-4501-9B8E-5A4E1514718A}" srcOrd="1" destOrd="0" presId="urn:microsoft.com/office/officeart/2018/2/layout/IconVerticalSolidList"/>
    <dgm:cxn modelId="{0AEF97DC-B9DB-4D8F-A75F-C7282B083D86}" type="presParOf" srcId="{CB468A2B-EB8D-4CC2-A548-9D44DC586D9B}" destId="{466A316B-A95E-40CA-928D-510F4A1195A2}" srcOrd="2" destOrd="0" presId="urn:microsoft.com/office/officeart/2018/2/layout/IconVerticalSolidList"/>
    <dgm:cxn modelId="{15799B35-BD8B-477E-89CC-F699AA9C5322}" type="presParOf" srcId="{CB468A2B-EB8D-4CC2-A548-9D44DC586D9B}" destId="{A83B4667-CDBC-4011-96B9-049EB78403F2}" srcOrd="3" destOrd="0" presId="urn:microsoft.com/office/officeart/2018/2/layout/IconVerticalSolidList"/>
    <dgm:cxn modelId="{58995213-868A-44BC-9CC2-2C17F45A70A9}" type="presParOf" srcId="{A734670B-90AB-4008-ACEB-9FCD9825D7C0}" destId="{BF1740FA-38B3-4BBD-BF73-E4DF9840E599}" srcOrd="1" destOrd="0" presId="urn:microsoft.com/office/officeart/2018/2/layout/IconVerticalSolidList"/>
    <dgm:cxn modelId="{622DE8FA-5C33-46AA-87A5-7701E2506595}" type="presParOf" srcId="{A734670B-90AB-4008-ACEB-9FCD9825D7C0}" destId="{0609E22B-4E93-4E9E-A756-92A335A86998}" srcOrd="2" destOrd="0" presId="urn:microsoft.com/office/officeart/2018/2/layout/IconVerticalSolidList"/>
    <dgm:cxn modelId="{69DEE4AC-DDA8-48BB-98D2-FC955FB8FF9E}" type="presParOf" srcId="{0609E22B-4E93-4E9E-A756-92A335A86998}" destId="{A4A08FC0-C113-4640-A570-3680D6C152EE}" srcOrd="0" destOrd="0" presId="urn:microsoft.com/office/officeart/2018/2/layout/IconVerticalSolidList"/>
    <dgm:cxn modelId="{92CB77C0-1835-4035-B4C3-8A8BAEF32F6D}" type="presParOf" srcId="{0609E22B-4E93-4E9E-A756-92A335A86998}" destId="{BACA39AF-2532-43E5-84D6-E9812356591A}" srcOrd="1" destOrd="0" presId="urn:microsoft.com/office/officeart/2018/2/layout/IconVerticalSolidList"/>
    <dgm:cxn modelId="{57972C60-9427-4FE0-B1BA-585FA14A0ED3}" type="presParOf" srcId="{0609E22B-4E93-4E9E-A756-92A335A86998}" destId="{77CEDC33-F608-4200-B3C9-155B207B0A52}" srcOrd="2" destOrd="0" presId="urn:microsoft.com/office/officeart/2018/2/layout/IconVerticalSolidList"/>
    <dgm:cxn modelId="{0B841AF5-8883-4141-A047-CFB1F6E9DBB5}" type="presParOf" srcId="{0609E22B-4E93-4E9E-A756-92A335A86998}" destId="{F945F585-5759-4D00-B49A-603D7B85EB5E}" srcOrd="3" destOrd="0" presId="urn:microsoft.com/office/officeart/2018/2/layout/IconVerticalSolidList"/>
    <dgm:cxn modelId="{8D17E968-E679-4379-8FE8-54733A31A447}" type="presParOf" srcId="{A734670B-90AB-4008-ACEB-9FCD9825D7C0}" destId="{619506F5-5B21-45FE-8E11-543E31CEA690}" srcOrd="3" destOrd="0" presId="urn:microsoft.com/office/officeart/2018/2/layout/IconVerticalSolidList"/>
    <dgm:cxn modelId="{A8A91A0B-874E-4020-ADB7-1E53D7669BA5}" type="presParOf" srcId="{A734670B-90AB-4008-ACEB-9FCD9825D7C0}" destId="{5C6A0D5A-8872-4F88-98AE-4A9ED70AC8FF}" srcOrd="4" destOrd="0" presId="urn:microsoft.com/office/officeart/2018/2/layout/IconVerticalSolidList"/>
    <dgm:cxn modelId="{9CDD1BFA-AAE0-406F-8F48-5E4108091635}" type="presParOf" srcId="{5C6A0D5A-8872-4F88-98AE-4A9ED70AC8FF}" destId="{A91AB410-EAB8-4C30-9A48-6AAF44D720B1}" srcOrd="0" destOrd="0" presId="urn:microsoft.com/office/officeart/2018/2/layout/IconVerticalSolidList"/>
    <dgm:cxn modelId="{AA2B0D14-9098-4E5D-B0DD-8901E32FF60E}" type="presParOf" srcId="{5C6A0D5A-8872-4F88-98AE-4A9ED70AC8FF}" destId="{03CFF78B-A125-4B11-A610-353EC8505F34}" srcOrd="1" destOrd="0" presId="urn:microsoft.com/office/officeart/2018/2/layout/IconVerticalSolidList"/>
    <dgm:cxn modelId="{FE6C953C-6215-4F65-948D-64F0625BC04E}" type="presParOf" srcId="{5C6A0D5A-8872-4F88-98AE-4A9ED70AC8FF}" destId="{5F3EACE9-BDC2-4998-8E1D-F0560C6E66F2}" srcOrd="2" destOrd="0" presId="urn:microsoft.com/office/officeart/2018/2/layout/IconVerticalSolidList"/>
    <dgm:cxn modelId="{3154A27B-F893-47F8-AA82-E02B6835B17A}" type="presParOf" srcId="{5C6A0D5A-8872-4F88-98AE-4A9ED70AC8FF}" destId="{0C786D4C-AB6C-4C57-A141-48BA227544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3FDA3-3E9F-4436-9468-F534A5085D22}">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E5E634-F1D5-49B1-A7C6-6820CB69B637}">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D22918-6094-4A9E-ADD1-C7A398AF6F10}">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933450">
            <a:lnSpc>
              <a:spcPct val="100000"/>
            </a:lnSpc>
            <a:spcBef>
              <a:spcPct val="0"/>
            </a:spcBef>
            <a:spcAft>
              <a:spcPct val="35000"/>
            </a:spcAft>
            <a:buNone/>
          </a:pPr>
          <a:r>
            <a:rPr lang="en-US" sz="2100" b="1" kern="1200"/>
            <a:t>Även</a:t>
          </a:r>
          <a:r>
            <a:rPr lang="en-US" sz="2100" kern="1200"/>
            <a:t> om du blivit preliminärt antagen, </a:t>
          </a:r>
          <a:r>
            <a:rPr lang="en-US" sz="2100" b="1" kern="1200"/>
            <a:t>kan det förändras </a:t>
          </a:r>
          <a:r>
            <a:rPr lang="en-US" sz="2100" kern="1200"/>
            <a:t>till den slutliga antagningen. </a:t>
          </a:r>
        </a:p>
      </dsp:txBody>
      <dsp:txXfrm>
        <a:off x="1941716" y="718"/>
        <a:ext cx="4571887" cy="1681139"/>
      </dsp:txXfrm>
    </dsp:sp>
    <dsp:sp modelId="{024841C3-E3D6-4A48-8AF0-CFAE25A1A2AC}">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A4B0A0-8CE9-4271-B66A-935FDCAE28A9}">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6F84F1-7029-4291-94A7-2B9BB9A3728F}">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933450">
            <a:lnSpc>
              <a:spcPct val="100000"/>
            </a:lnSpc>
            <a:spcBef>
              <a:spcPct val="0"/>
            </a:spcBef>
            <a:spcAft>
              <a:spcPct val="35000"/>
            </a:spcAft>
            <a:buNone/>
          </a:pPr>
          <a:r>
            <a:rPr lang="en-US" sz="2100" kern="1200"/>
            <a:t>Anledningen kan vara att fler nu sökt samma utbildning som du, eller att betygen förändrats.</a:t>
          </a:r>
        </a:p>
      </dsp:txBody>
      <dsp:txXfrm>
        <a:off x="1941716" y="2102143"/>
        <a:ext cx="4571887" cy="1681139"/>
      </dsp:txXfrm>
    </dsp:sp>
    <dsp:sp modelId="{88C564B6-D0E0-432F-81EB-5E0790EA8FEE}">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15902-ED57-4D30-96BE-60D585D03E66}">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E13528-967F-4900-A1CA-8D386D8DB38E}">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933450">
            <a:lnSpc>
              <a:spcPct val="100000"/>
            </a:lnSpc>
            <a:spcBef>
              <a:spcPct val="0"/>
            </a:spcBef>
            <a:spcAft>
              <a:spcPct val="35000"/>
            </a:spcAft>
            <a:buNone/>
          </a:pPr>
          <a:r>
            <a:rPr lang="en-US" sz="2100" kern="1200"/>
            <a:t>Det kan också bero på att en skola bestämt sig för att inte starta en utbildning på grund av för få sökande.</a:t>
          </a:r>
        </a:p>
      </dsp:txBody>
      <dsp:txXfrm>
        <a:off x="1941716" y="4203567"/>
        <a:ext cx="4571887" cy="1681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B19EC-0CE9-44FF-BA4B-DB93A0D29D1C}">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B52616-339C-4501-9B8E-5A4E1514718A}">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3B4667-CDBC-4011-96B9-049EB78403F2}">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933450" rtl="0">
            <a:lnSpc>
              <a:spcPct val="100000"/>
            </a:lnSpc>
            <a:spcBef>
              <a:spcPct val="0"/>
            </a:spcBef>
            <a:spcAft>
              <a:spcPct val="35000"/>
            </a:spcAft>
            <a:buNone/>
          </a:pPr>
          <a:r>
            <a:rPr lang="en-US" sz="2100" b="1" kern="1200" dirty="0">
              <a:latin typeface="Calibri"/>
              <a:cs typeface="Calibri"/>
            </a:rPr>
            <a:t>Om</a:t>
          </a:r>
          <a:r>
            <a:rPr lang="en-US" sz="2100" kern="1200" dirty="0">
              <a:latin typeface="Calibri"/>
              <a:cs typeface="Calibri"/>
            </a:rPr>
            <a:t> du </a:t>
          </a:r>
          <a:r>
            <a:rPr lang="en-US" sz="2100" kern="1200" dirty="0" err="1">
              <a:latin typeface="Calibri"/>
              <a:cs typeface="Calibri"/>
            </a:rPr>
            <a:t>vill</a:t>
          </a:r>
          <a:r>
            <a:rPr lang="en-US" sz="2100" kern="1200" dirty="0">
              <a:latin typeface="Calibri"/>
              <a:cs typeface="Calibri"/>
            </a:rPr>
            <a:t> </a:t>
          </a:r>
          <a:r>
            <a:rPr lang="en-US" sz="2100" kern="1200" dirty="0" err="1">
              <a:latin typeface="Calibri"/>
              <a:cs typeface="Calibri"/>
            </a:rPr>
            <a:t>göra</a:t>
          </a:r>
          <a:r>
            <a:rPr lang="en-US" sz="2100" kern="1200" dirty="0">
              <a:latin typeface="Calibri"/>
              <a:cs typeface="Calibri"/>
            </a:rPr>
            <a:t> </a:t>
          </a:r>
          <a:r>
            <a:rPr lang="en-US" sz="2100" kern="1200" dirty="0" err="1">
              <a:latin typeface="Calibri"/>
              <a:cs typeface="Calibri"/>
            </a:rPr>
            <a:t>några</a:t>
          </a:r>
          <a:r>
            <a:rPr lang="en-US" sz="2100" kern="1200" dirty="0">
              <a:latin typeface="Calibri"/>
              <a:cs typeface="Calibri"/>
            </a:rPr>
            <a:t> </a:t>
          </a:r>
          <a:r>
            <a:rPr lang="en-US" sz="2100" kern="1200" dirty="0" err="1">
              <a:latin typeface="Calibri"/>
              <a:cs typeface="Calibri"/>
            </a:rPr>
            <a:t>förändringar</a:t>
          </a:r>
          <a:r>
            <a:rPr lang="en-US" sz="2100" kern="1200" dirty="0">
              <a:latin typeface="Calibri"/>
              <a:cs typeface="Calibri"/>
            </a:rPr>
            <a:t> av </a:t>
          </a:r>
          <a:r>
            <a:rPr lang="en-US" sz="2100" kern="1200" dirty="0" err="1">
              <a:latin typeface="Calibri"/>
              <a:cs typeface="Calibri"/>
            </a:rPr>
            <a:t>dina</a:t>
          </a:r>
          <a:r>
            <a:rPr lang="en-US" sz="2100" kern="1200" dirty="0">
              <a:latin typeface="Calibri"/>
              <a:cs typeface="Calibri"/>
            </a:rPr>
            <a:t> </a:t>
          </a:r>
          <a:r>
            <a:rPr lang="en-US" sz="2100" kern="1200" dirty="0" err="1">
              <a:latin typeface="Calibri"/>
              <a:cs typeface="Calibri"/>
            </a:rPr>
            <a:t>val</a:t>
          </a:r>
          <a:r>
            <a:rPr lang="en-US" sz="2100" kern="1200" dirty="0">
              <a:latin typeface="Calibri"/>
              <a:cs typeface="Calibri"/>
            </a:rPr>
            <a:t> </a:t>
          </a:r>
          <a:r>
            <a:rPr lang="en-US" sz="2100" kern="1200" dirty="0" err="1">
              <a:latin typeface="Calibri"/>
              <a:cs typeface="Calibri"/>
            </a:rPr>
            <a:t>eller</a:t>
          </a:r>
          <a:r>
            <a:rPr lang="en-US" sz="2100" kern="1200" dirty="0">
              <a:latin typeface="Calibri"/>
              <a:cs typeface="Calibri"/>
            </a:rPr>
            <a:t> </a:t>
          </a:r>
          <a:r>
            <a:rPr lang="en-US" sz="2100" kern="1200" dirty="0" err="1">
              <a:latin typeface="Calibri"/>
              <a:cs typeface="Calibri"/>
            </a:rPr>
            <a:t>göra</a:t>
          </a:r>
          <a:r>
            <a:rPr lang="en-US" sz="2100" kern="1200" dirty="0">
              <a:latin typeface="Calibri"/>
              <a:cs typeface="Calibri"/>
            </a:rPr>
            <a:t> en </a:t>
          </a:r>
          <a:r>
            <a:rPr lang="en-US" sz="2100" kern="1200" dirty="0" err="1">
              <a:latin typeface="Calibri"/>
              <a:cs typeface="Calibri"/>
            </a:rPr>
            <a:t>helt</a:t>
          </a:r>
          <a:r>
            <a:rPr lang="en-US" sz="2100" kern="1200" dirty="0">
              <a:latin typeface="Calibri"/>
              <a:cs typeface="Calibri"/>
            </a:rPr>
            <a:t> </a:t>
          </a:r>
          <a:r>
            <a:rPr lang="en-US" sz="2100" kern="1200" dirty="0" err="1">
              <a:latin typeface="Calibri"/>
              <a:cs typeface="Calibri"/>
            </a:rPr>
            <a:t>ny</a:t>
          </a:r>
          <a:r>
            <a:rPr lang="en-US" sz="2100" kern="1200" dirty="0">
              <a:latin typeface="Calibri"/>
              <a:cs typeface="Calibri"/>
            </a:rPr>
            <a:t> </a:t>
          </a:r>
          <a:r>
            <a:rPr lang="en-US" sz="2100" kern="1200" dirty="0" err="1">
              <a:latin typeface="Calibri"/>
              <a:cs typeface="Calibri"/>
            </a:rPr>
            <a:t>ansökan</a:t>
          </a:r>
          <a:r>
            <a:rPr lang="en-US" sz="2100" kern="1200" dirty="0">
              <a:latin typeface="Calibri"/>
              <a:cs typeface="Calibri"/>
            </a:rPr>
            <a:t> </a:t>
          </a:r>
          <a:r>
            <a:rPr lang="en-US" sz="2100" kern="1200" dirty="0" err="1">
              <a:latin typeface="Calibri"/>
              <a:cs typeface="Calibri"/>
            </a:rPr>
            <a:t>i</a:t>
          </a:r>
          <a:r>
            <a:rPr lang="en-US" sz="2100" kern="1200" dirty="0">
              <a:latin typeface="Calibri"/>
              <a:cs typeface="Calibri"/>
            </a:rPr>
            <a:t> </a:t>
          </a:r>
          <a:r>
            <a:rPr lang="en-US" sz="2100" kern="1200" dirty="0" err="1">
              <a:latin typeface="Calibri"/>
              <a:cs typeface="Calibri"/>
            </a:rPr>
            <a:t>efterhand</a:t>
          </a:r>
          <a:r>
            <a:rPr lang="en-US" sz="2100" kern="1200" dirty="0">
              <a:latin typeface="Calibri"/>
              <a:cs typeface="Calibri"/>
            </a:rPr>
            <a:t>? </a:t>
          </a:r>
          <a:endParaRPr lang="sv-SE" sz="2100" kern="1200" dirty="0">
            <a:latin typeface="Calibri"/>
            <a:cs typeface="Calibri"/>
          </a:endParaRPr>
        </a:p>
      </dsp:txBody>
      <dsp:txXfrm>
        <a:off x="1941716" y="718"/>
        <a:ext cx="4571887" cy="1681139"/>
      </dsp:txXfrm>
    </dsp:sp>
    <dsp:sp modelId="{A4A08FC0-C113-4640-A570-3680D6C152EE}">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CA39AF-2532-43E5-84D6-E9812356591A}">
      <dsp:nvSpPr>
        <dsp:cNvPr id="0" name=""/>
        <dsp:cNvSpPr/>
      </dsp:nvSpPr>
      <dsp:spPr>
        <a:xfrm>
          <a:off x="508544" y="2480399"/>
          <a:ext cx="924626" cy="924626"/>
        </a:xfrm>
        <a:prstGeom prst="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45F585-5759-4D00-B49A-603D7B85EB5E}">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933450">
            <a:lnSpc>
              <a:spcPct val="100000"/>
            </a:lnSpc>
            <a:spcBef>
              <a:spcPct val="0"/>
            </a:spcBef>
            <a:spcAft>
              <a:spcPct val="35000"/>
            </a:spcAft>
            <a:buNone/>
          </a:pPr>
          <a:r>
            <a:rPr lang="en-US" sz="2100" kern="1200" dirty="0" err="1">
              <a:latin typeface="Calibri"/>
              <a:cs typeface="Calibri"/>
            </a:rPr>
            <a:t>Tänk</a:t>
          </a:r>
          <a:r>
            <a:rPr lang="en-US" sz="2100" kern="1200" dirty="0">
              <a:latin typeface="Calibri"/>
              <a:cs typeface="Calibri"/>
            </a:rPr>
            <a:t> </a:t>
          </a:r>
          <a:r>
            <a:rPr lang="en-US" sz="2100" kern="1200" dirty="0" err="1">
              <a:latin typeface="Calibri"/>
              <a:cs typeface="Calibri"/>
            </a:rPr>
            <a:t>då</a:t>
          </a:r>
          <a:r>
            <a:rPr lang="en-US" sz="2100" kern="1200" dirty="0">
              <a:latin typeface="Calibri"/>
              <a:cs typeface="Calibri"/>
            </a:rPr>
            <a:t> </a:t>
          </a:r>
          <a:r>
            <a:rPr lang="en-US" sz="2100" kern="1200" dirty="0" err="1">
              <a:latin typeface="Calibri"/>
              <a:cs typeface="Calibri"/>
            </a:rPr>
            <a:t>på</a:t>
          </a:r>
          <a:r>
            <a:rPr lang="en-US" sz="2100" kern="1200" dirty="0">
              <a:latin typeface="Calibri"/>
              <a:cs typeface="Calibri"/>
            </a:rPr>
            <a:t> </a:t>
          </a:r>
          <a:r>
            <a:rPr lang="en-US" sz="2100" kern="1200" dirty="0" err="1">
              <a:latin typeface="Calibri"/>
              <a:cs typeface="Calibri"/>
            </a:rPr>
            <a:t>att</a:t>
          </a:r>
          <a:r>
            <a:rPr lang="en-US" sz="2100" kern="1200" dirty="0">
              <a:latin typeface="Calibri"/>
              <a:cs typeface="Calibri"/>
            </a:rPr>
            <a:t> din </a:t>
          </a:r>
          <a:r>
            <a:rPr lang="en-US" sz="2100" kern="1200" dirty="0" err="1">
              <a:latin typeface="Calibri"/>
              <a:cs typeface="Calibri"/>
            </a:rPr>
            <a:t>förändrade</a:t>
          </a:r>
          <a:r>
            <a:rPr lang="en-US" sz="2100" kern="1200" dirty="0">
              <a:latin typeface="Calibri"/>
              <a:cs typeface="Calibri"/>
            </a:rPr>
            <a:t> </a:t>
          </a:r>
          <a:r>
            <a:rPr lang="en-US" sz="2100" kern="1200" dirty="0" err="1">
              <a:latin typeface="Calibri"/>
              <a:cs typeface="Calibri"/>
            </a:rPr>
            <a:t>eller</a:t>
          </a:r>
          <a:r>
            <a:rPr lang="en-US" sz="2100" kern="1200" dirty="0">
              <a:latin typeface="Calibri"/>
              <a:cs typeface="Calibri"/>
            </a:rPr>
            <a:t> </a:t>
          </a:r>
          <a:r>
            <a:rPr lang="en-US" sz="2100" kern="1200" dirty="0" err="1">
              <a:latin typeface="Calibri"/>
              <a:cs typeface="Calibri"/>
            </a:rPr>
            <a:t>helt</a:t>
          </a:r>
          <a:r>
            <a:rPr lang="en-US" sz="2100" kern="1200" dirty="0">
              <a:latin typeface="Calibri"/>
              <a:cs typeface="Calibri"/>
            </a:rPr>
            <a:t> </a:t>
          </a:r>
          <a:r>
            <a:rPr lang="en-US" sz="2100" kern="1200" dirty="0" err="1">
              <a:latin typeface="Calibri"/>
              <a:cs typeface="Calibri"/>
            </a:rPr>
            <a:t>nya</a:t>
          </a:r>
          <a:r>
            <a:rPr lang="en-US" sz="2100" kern="1200" dirty="0">
              <a:latin typeface="Calibri"/>
              <a:cs typeface="Calibri"/>
            </a:rPr>
            <a:t> </a:t>
          </a:r>
          <a:r>
            <a:rPr lang="en-US" sz="2100" kern="1200" dirty="0" err="1">
              <a:latin typeface="Calibri"/>
              <a:cs typeface="Calibri"/>
            </a:rPr>
            <a:t>ansökan</a:t>
          </a:r>
          <a:r>
            <a:rPr lang="en-US" sz="2100" kern="1200" dirty="0">
              <a:latin typeface="Calibri"/>
              <a:cs typeface="Calibri"/>
            </a:rPr>
            <a:t> </a:t>
          </a:r>
          <a:r>
            <a:rPr lang="en-US" sz="2100" kern="1200" dirty="0" err="1">
              <a:latin typeface="Calibri"/>
              <a:cs typeface="Calibri"/>
            </a:rPr>
            <a:t>kommer</a:t>
          </a:r>
          <a:r>
            <a:rPr lang="en-US" sz="2100" kern="1200" dirty="0">
              <a:latin typeface="Calibri"/>
              <a:cs typeface="Calibri"/>
            </a:rPr>
            <a:t> </a:t>
          </a:r>
          <a:r>
            <a:rPr lang="en-US" sz="2100" kern="1200" dirty="0" err="1">
              <a:latin typeface="Calibri"/>
              <a:cs typeface="Calibri"/>
            </a:rPr>
            <a:t>att</a:t>
          </a:r>
          <a:r>
            <a:rPr lang="en-US" sz="2100" kern="1200" dirty="0">
              <a:latin typeface="Calibri"/>
              <a:cs typeface="Calibri"/>
            </a:rPr>
            <a:t> </a:t>
          </a:r>
          <a:r>
            <a:rPr lang="en-US" sz="2100" kern="1200" dirty="0" err="1">
              <a:latin typeface="Calibri"/>
              <a:cs typeface="Calibri"/>
            </a:rPr>
            <a:t>behandlas</a:t>
          </a:r>
          <a:r>
            <a:rPr lang="en-US" sz="2100" kern="1200" dirty="0">
              <a:latin typeface="Calibri"/>
              <a:cs typeface="Calibri"/>
            </a:rPr>
            <a:t> </a:t>
          </a:r>
          <a:r>
            <a:rPr lang="en-US" sz="2100" kern="1200" dirty="0" err="1">
              <a:latin typeface="Calibri"/>
              <a:cs typeface="Calibri"/>
            </a:rPr>
            <a:t>som</a:t>
          </a:r>
          <a:r>
            <a:rPr lang="en-US" sz="2100" kern="1200" dirty="0">
              <a:latin typeface="Calibri"/>
              <a:cs typeface="Calibri"/>
            </a:rPr>
            <a:t> en </a:t>
          </a:r>
          <a:r>
            <a:rPr lang="en-US" sz="2100" b="1" kern="1200" dirty="0">
              <a:latin typeface="Calibri"/>
              <a:cs typeface="Calibri"/>
            </a:rPr>
            <a:t>SEN</a:t>
          </a:r>
          <a:r>
            <a:rPr lang="en-US" sz="2100" kern="1200" dirty="0">
              <a:latin typeface="Calibri"/>
              <a:cs typeface="Calibri"/>
            </a:rPr>
            <a:t> </a:t>
          </a:r>
          <a:r>
            <a:rPr lang="en-US" sz="2100" kern="1200" dirty="0" err="1">
              <a:latin typeface="Calibri"/>
              <a:cs typeface="Calibri"/>
            </a:rPr>
            <a:t>ansökan</a:t>
          </a:r>
          <a:r>
            <a:rPr lang="en-US" sz="2100" kern="1200" dirty="0">
              <a:latin typeface="Calibri"/>
              <a:cs typeface="Calibri"/>
            </a:rPr>
            <a:t>.</a:t>
          </a:r>
          <a:endParaRPr lang="sv-SE" sz="2100" kern="1200" dirty="0"/>
        </a:p>
      </dsp:txBody>
      <dsp:txXfrm>
        <a:off x="1941716" y="2102143"/>
        <a:ext cx="4571887" cy="1681139"/>
      </dsp:txXfrm>
    </dsp:sp>
    <dsp:sp modelId="{A91AB410-EAB8-4C30-9A48-6AAF44D720B1}">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CFF78B-A125-4B11-A610-353EC8505F34}">
      <dsp:nvSpPr>
        <dsp:cNvPr id="0" name=""/>
        <dsp:cNvSpPr/>
      </dsp:nvSpPr>
      <dsp:spPr>
        <a:xfrm>
          <a:off x="508544" y="4581824"/>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786D4C-AB6C-4C57-A141-48BA227544AB}">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933450">
            <a:lnSpc>
              <a:spcPct val="100000"/>
            </a:lnSpc>
            <a:spcBef>
              <a:spcPct val="0"/>
            </a:spcBef>
            <a:spcAft>
              <a:spcPct val="35000"/>
            </a:spcAft>
            <a:buNone/>
          </a:pPr>
          <a:r>
            <a:rPr lang="en-US" sz="2100" b="1" kern="1200" dirty="0"/>
            <a:t>Det</a:t>
          </a:r>
          <a:r>
            <a:rPr lang="en-US" sz="2100" kern="1200" dirty="0"/>
            <a:t> </a:t>
          </a:r>
          <a:r>
            <a:rPr lang="en-US" sz="2100" kern="1200" dirty="0" err="1"/>
            <a:t>innebär</a:t>
          </a:r>
          <a:r>
            <a:rPr lang="en-US" sz="2100" kern="1200" dirty="0"/>
            <a:t> </a:t>
          </a:r>
          <a:r>
            <a:rPr lang="en-US" sz="2100" kern="1200" dirty="0" err="1"/>
            <a:t>att</a:t>
          </a:r>
          <a:r>
            <a:rPr lang="en-US" sz="2100" kern="1200" dirty="0"/>
            <a:t> </a:t>
          </a:r>
          <a:r>
            <a:rPr lang="en-US" sz="2100" kern="1200" dirty="0" err="1"/>
            <a:t>sökande</a:t>
          </a:r>
          <a:r>
            <a:rPr lang="en-US" sz="2100" kern="1200" dirty="0"/>
            <a:t>, </a:t>
          </a:r>
          <a:r>
            <a:rPr lang="en-US" sz="2100" kern="1200" dirty="0" err="1"/>
            <a:t>som</a:t>
          </a:r>
          <a:r>
            <a:rPr lang="en-US" sz="2100" kern="1200" dirty="0"/>
            <a:t> </a:t>
          </a:r>
          <a:r>
            <a:rPr lang="en-US" sz="2100" kern="1200" dirty="0" err="1"/>
            <a:t>valt</a:t>
          </a:r>
          <a:r>
            <a:rPr lang="en-US" sz="2100" kern="1200" dirty="0"/>
            <a:t> </a:t>
          </a:r>
          <a:r>
            <a:rPr lang="en-US" sz="2100" kern="1200" dirty="0" err="1"/>
            <a:t>programmet</a:t>
          </a:r>
          <a:r>
            <a:rPr lang="en-US" sz="2100" kern="1200" dirty="0"/>
            <a:t> </a:t>
          </a:r>
          <a:r>
            <a:rPr lang="en-US" sz="2100" kern="1200" dirty="0" err="1"/>
            <a:t>i</a:t>
          </a:r>
          <a:r>
            <a:rPr lang="en-US" sz="2100" kern="1200" dirty="0"/>
            <a:t> </a:t>
          </a:r>
          <a:r>
            <a:rPr lang="en-US" sz="2100" kern="1200" dirty="0" err="1"/>
            <a:t>tid</a:t>
          </a:r>
          <a:r>
            <a:rPr lang="en-US" sz="2100" kern="1200" dirty="0"/>
            <a:t> </a:t>
          </a:r>
          <a:r>
            <a:rPr lang="en-US" sz="2100" kern="1200" dirty="0" err="1"/>
            <a:t>tas</a:t>
          </a:r>
          <a:r>
            <a:rPr lang="en-US" sz="2100" kern="1200" dirty="0"/>
            <a:t> in </a:t>
          </a:r>
          <a:r>
            <a:rPr lang="en-US" sz="2100" kern="1200" dirty="0" err="1"/>
            <a:t>först</a:t>
          </a:r>
          <a:r>
            <a:rPr lang="en-US" sz="2100" kern="1200" dirty="0"/>
            <a:t>. Om det sedan </a:t>
          </a:r>
          <a:r>
            <a:rPr lang="en-US" sz="2100" kern="1200" dirty="0" err="1"/>
            <a:t>finns</a:t>
          </a:r>
          <a:r>
            <a:rPr lang="en-US" sz="2100" kern="1200" dirty="0"/>
            <a:t> </a:t>
          </a:r>
          <a:r>
            <a:rPr lang="en-US" sz="2100" kern="1200" dirty="0" err="1"/>
            <a:t>platser</a:t>
          </a:r>
          <a:r>
            <a:rPr lang="en-US" sz="2100" kern="1200" dirty="0"/>
            <a:t> </a:t>
          </a:r>
          <a:r>
            <a:rPr lang="en-US" sz="2100" kern="1200" dirty="0" err="1"/>
            <a:t>över</a:t>
          </a:r>
          <a:r>
            <a:rPr lang="en-US" sz="2100" kern="1200" dirty="0"/>
            <a:t> </a:t>
          </a:r>
          <a:r>
            <a:rPr lang="en-US" sz="2100" kern="1200" dirty="0" err="1"/>
            <a:t>kan</a:t>
          </a:r>
          <a:r>
            <a:rPr lang="en-US" sz="2100" kern="1200" dirty="0"/>
            <a:t> </a:t>
          </a:r>
          <a:r>
            <a:rPr lang="en-US" sz="2100" kern="1200" dirty="0" err="1"/>
            <a:t>elever</a:t>
          </a:r>
          <a:r>
            <a:rPr lang="en-US" sz="2100" kern="1200" dirty="0"/>
            <a:t> med </a:t>
          </a:r>
          <a:r>
            <a:rPr lang="en-US" sz="2100" kern="1200" dirty="0" err="1"/>
            <a:t>sena</a:t>
          </a:r>
          <a:r>
            <a:rPr lang="en-US" sz="2100" kern="1200" dirty="0"/>
            <a:t> </a:t>
          </a:r>
          <a:r>
            <a:rPr lang="en-US" sz="2100" kern="1200" dirty="0" err="1"/>
            <a:t>val</a:t>
          </a:r>
          <a:r>
            <a:rPr lang="en-US" sz="2100" kern="1200" dirty="0"/>
            <a:t> </a:t>
          </a:r>
          <a:r>
            <a:rPr lang="en-US" sz="2100" kern="1200" dirty="0" err="1"/>
            <a:t>erbjudas</a:t>
          </a:r>
          <a:r>
            <a:rPr lang="en-US" sz="2100" kern="1200" dirty="0"/>
            <a:t> plats.</a:t>
          </a:r>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d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7.pdf"/><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2020-06-01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8442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2020-06-01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62371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2020-06-01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164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7" name="Rektangel 16"/>
          <p:cNvSpPr/>
          <p:nvPr userDrawn="1"/>
        </p:nvSpPr>
        <p:spPr>
          <a:xfrm>
            <a:off x="0" y="0"/>
            <a:ext cx="8026400" cy="6857132"/>
          </a:xfrm>
          <a:prstGeom prst="rect">
            <a:avLst/>
          </a:prstGeom>
          <a:solidFill>
            <a:srgbClr val="E251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800"/>
          </a:p>
        </p:txBody>
      </p:sp>
      <p:sp>
        <p:nvSpPr>
          <p:cNvPr id="16" name="Frihandsfigur 15"/>
          <p:cNvSpPr/>
          <p:nvPr userDrawn="1"/>
        </p:nvSpPr>
        <p:spPr>
          <a:xfrm>
            <a:off x="4453467" y="0"/>
            <a:ext cx="7772400" cy="6858000"/>
          </a:xfrm>
          <a:custGeom>
            <a:avLst/>
            <a:gdLst>
              <a:gd name="connsiteX0" fmla="*/ 1524000 w 5829300"/>
              <a:gd name="connsiteY0" fmla="*/ 1917700 h 6858000"/>
              <a:gd name="connsiteX1" fmla="*/ 1587500 w 5829300"/>
              <a:gd name="connsiteY1" fmla="*/ 495300 h 6858000"/>
              <a:gd name="connsiteX2" fmla="*/ 1676400 w 5829300"/>
              <a:gd name="connsiteY2" fmla="*/ 0 h 6858000"/>
              <a:gd name="connsiteX3" fmla="*/ 5816600 w 5829300"/>
              <a:gd name="connsiteY3" fmla="*/ 0 h 6858000"/>
              <a:gd name="connsiteX4" fmla="*/ 5829300 w 5829300"/>
              <a:gd name="connsiteY4" fmla="*/ 6858000 h 6858000"/>
              <a:gd name="connsiteX5" fmla="*/ 901700 w 5829300"/>
              <a:gd name="connsiteY5" fmla="*/ 6858000 h 6858000"/>
              <a:gd name="connsiteX6" fmla="*/ 711200 w 5829300"/>
              <a:gd name="connsiteY6" fmla="*/ 6273800 h 6858000"/>
              <a:gd name="connsiteX7" fmla="*/ 927100 w 5829300"/>
              <a:gd name="connsiteY7" fmla="*/ 4038600 h 6858000"/>
              <a:gd name="connsiteX8" fmla="*/ 38100 w 5829300"/>
              <a:gd name="connsiteY8" fmla="*/ 3340100 h 6858000"/>
              <a:gd name="connsiteX9" fmla="*/ 0 w 5829300"/>
              <a:gd name="connsiteY9" fmla="*/ 3022600 h 6858000"/>
              <a:gd name="connsiteX10" fmla="*/ 673100 w 5829300"/>
              <a:gd name="connsiteY10" fmla="*/ 2400300 h 6858000"/>
              <a:gd name="connsiteX11" fmla="*/ 1524000 w 5829300"/>
              <a:gd name="connsiteY11" fmla="*/ 19177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29300" h="6858000">
                <a:moveTo>
                  <a:pt x="1524000" y="1917700"/>
                </a:moveTo>
                <a:lnTo>
                  <a:pt x="1587500" y="495300"/>
                </a:lnTo>
                <a:lnTo>
                  <a:pt x="1676400" y="0"/>
                </a:lnTo>
                <a:lnTo>
                  <a:pt x="5816600" y="0"/>
                </a:lnTo>
                <a:cubicBezTo>
                  <a:pt x="5820833" y="2286000"/>
                  <a:pt x="5829300" y="6858000"/>
                  <a:pt x="5829300" y="6858000"/>
                </a:cubicBezTo>
                <a:lnTo>
                  <a:pt x="901700" y="6858000"/>
                </a:lnTo>
                <a:lnTo>
                  <a:pt x="711200" y="6273800"/>
                </a:lnTo>
                <a:lnTo>
                  <a:pt x="927100" y="4038600"/>
                </a:lnTo>
                <a:lnTo>
                  <a:pt x="38100" y="3340100"/>
                </a:lnTo>
                <a:lnTo>
                  <a:pt x="0" y="3022600"/>
                </a:lnTo>
                <a:lnTo>
                  <a:pt x="673100" y="2400300"/>
                </a:lnTo>
                <a:lnTo>
                  <a:pt x="1524000" y="1917700"/>
                </a:lnTo>
                <a:close/>
              </a:path>
            </a:pathLst>
          </a:custGeom>
          <a:solidFill>
            <a:srgbClr val="C8B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800"/>
          </a:p>
        </p:txBody>
      </p:sp>
      <p:pic>
        <p:nvPicPr>
          <p:cNvPr id="18" name="Bildobjekt 17"/>
          <p:cNvPicPr>
            <a:picLocks noChangeAspect="1"/>
          </p:cNvPicPr>
          <p:nvPr userDrawn="1"/>
        </p:nvPicPr>
        <mc:AlternateContent xmlns:mc="http://schemas.openxmlformats.org/markup-compatibility/2006">
          <mc:Choice xmlns="" xmlns:ma="http://schemas.microsoft.com/office/mac/drawingml/2008/main" xmlns:mv="urn:schemas-microsoft-com:mac:vml" Requires="ma">
            <p:blipFill>
              <a:blip r:embed="rId2"/>
              <a:stretch>
                <a:fillRect/>
              </a:stretch>
            </p:blipFill>
          </mc:Choice>
          <mc:Fallback>
            <p:blipFill>
              <a:blip r:embed="rId3"/>
              <a:stretch>
                <a:fillRect/>
              </a:stretch>
            </p:blipFill>
          </mc:Fallback>
        </mc:AlternateContent>
        <p:spPr>
          <a:xfrm>
            <a:off x="2565401" y="0"/>
            <a:ext cx="4879731" cy="6858000"/>
          </a:xfrm>
          <a:prstGeom prst="rect">
            <a:avLst/>
          </a:prstGeom>
        </p:spPr>
      </p:pic>
      <p:sp>
        <p:nvSpPr>
          <p:cNvPr id="4" name="Platshållare för datum 3"/>
          <p:cNvSpPr>
            <a:spLocks noGrp="1"/>
          </p:cNvSpPr>
          <p:nvPr>
            <p:ph type="dt" sz="half" idx="10"/>
          </p:nvPr>
        </p:nvSpPr>
        <p:spPr/>
        <p:txBody>
          <a:bodyPr/>
          <a:lstStyle>
            <a:lvl1pPr>
              <a:defRPr>
                <a:latin typeface="Arial"/>
                <a:cs typeface="Arial"/>
              </a:defRPr>
            </a:lvl1pPr>
          </a:lstStyle>
          <a:p>
            <a:fld id="{5E455657-0CE1-C548-8DD0-524700D2425E}" type="datetimeFigureOut">
              <a:rPr lang="sv-SE" smtClean="0"/>
              <a:pPr/>
              <a:t>2020-06-01</a:t>
            </a:fld>
            <a:endParaRPr lang="sv-SE"/>
          </a:p>
        </p:txBody>
      </p:sp>
      <p:sp>
        <p:nvSpPr>
          <p:cNvPr id="5" name="Platshållare för sidfot 4"/>
          <p:cNvSpPr>
            <a:spLocks noGrp="1"/>
          </p:cNvSpPr>
          <p:nvPr>
            <p:ph type="ftr" sz="quarter" idx="11"/>
          </p:nvPr>
        </p:nvSpPr>
        <p:spPr/>
        <p:txBody>
          <a:bodyPr/>
          <a:lstStyle>
            <a:lvl1pPr>
              <a:defRPr>
                <a:latin typeface="Arial"/>
                <a:cs typeface="Arial"/>
              </a:defRPr>
            </a:lvl1pPr>
          </a:lstStyle>
          <a:p>
            <a:endParaRPr lang="sv-SE"/>
          </a:p>
        </p:txBody>
      </p:sp>
      <p:sp>
        <p:nvSpPr>
          <p:cNvPr id="6" name="Platshållare för bildnummer 5"/>
          <p:cNvSpPr>
            <a:spLocks noGrp="1"/>
          </p:cNvSpPr>
          <p:nvPr>
            <p:ph type="sldNum" sz="quarter" idx="12"/>
          </p:nvPr>
        </p:nvSpPr>
        <p:spPr/>
        <p:txBody>
          <a:bodyPr/>
          <a:lstStyle>
            <a:lvl1pPr>
              <a:defRPr>
                <a:latin typeface="Arial"/>
                <a:cs typeface="Arial"/>
              </a:defRPr>
            </a:lvl1pPr>
          </a:lstStyle>
          <a:p>
            <a:fld id="{DE92F0B6-9375-F84E-84A2-F3DE2C7BE603}" type="slidenum">
              <a:rPr lang="sv-SE" smtClean="0"/>
              <a:pPr/>
              <a:t>‹#›</a:t>
            </a:fld>
            <a:endParaRPr lang="sv-SE"/>
          </a:p>
        </p:txBody>
      </p:sp>
      <p:pic>
        <p:nvPicPr>
          <p:cNvPr id="25" name="Bildobjekt 24" descr="tibrologo.png"/>
          <p:cNvPicPr>
            <a:picLocks noChangeAspect="1"/>
          </p:cNvPicPr>
          <p:nvPr userDrawn="1"/>
        </p:nvPicPr>
        <p:blipFill>
          <a:blip r:embed="rId4"/>
          <a:stretch>
            <a:fillRect/>
          </a:stretch>
        </p:blipFill>
        <p:spPr>
          <a:xfrm>
            <a:off x="7133126" y="2810934"/>
            <a:ext cx="3982313" cy="866476"/>
          </a:xfrm>
          <a:prstGeom prst="rect">
            <a:avLst/>
          </a:prstGeom>
        </p:spPr>
      </p:pic>
      <p:sp>
        <p:nvSpPr>
          <p:cNvPr id="29" name="Platshållare för text 28"/>
          <p:cNvSpPr>
            <a:spLocks noGrp="1"/>
          </p:cNvSpPr>
          <p:nvPr>
            <p:ph type="body" sz="quarter" idx="13"/>
          </p:nvPr>
        </p:nvSpPr>
        <p:spPr>
          <a:xfrm>
            <a:off x="6987817" y="4157148"/>
            <a:ext cx="4182615" cy="2405063"/>
          </a:xfrm>
        </p:spPr>
        <p:txBody>
          <a:bodyPr>
            <a:normAutofit/>
          </a:bodyPr>
          <a:lstStyle>
            <a:lvl1pPr marL="0" indent="0">
              <a:buNone/>
              <a:defRPr sz="1800" b="0" i="1">
                <a:latin typeface="Arial"/>
                <a:cs typeface="Arial"/>
              </a:defRPr>
            </a:lvl1pPr>
            <a:lvl2pPr marL="0" indent="0">
              <a:buNone/>
              <a:defRPr sz="1800" b="0" i="1">
                <a:latin typeface="Arial"/>
                <a:cs typeface="Arial"/>
              </a:defRPr>
            </a:lvl2pPr>
            <a:lvl3pPr marL="0" indent="0">
              <a:buNone/>
              <a:defRPr sz="1800" b="0" i="1">
                <a:latin typeface="Arial"/>
                <a:cs typeface="Arial"/>
              </a:defRPr>
            </a:lvl3pPr>
            <a:lvl4pPr marL="0" indent="0">
              <a:buNone/>
              <a:defRPr sz="1800" b="0" i="1">
                <a:latin typeface="Arial"/>
                <a:cs typeface="Arial"/>
              </a:defRPr>
            </a:lvl4pPr>
            <a:lvl5pPr marL="0" indent="0">
              <a:buNone/>
              <a:defRPr sz="1800" b="0" i="1">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28095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Frihandsfigur 10"/>
          <p:cNvSpPr/>
          <p:nvPr userDrawn="1"/>
        </p:nvSpPr>
        <p:spPr>
          <a:xfrm>
            <a:off x="9787467" y="2108200"/>
            <a:ext cx="2404533" cy="4775200"/>
          </a:xfrm>
          <a:custGeom>
            <a:avLst/>
            <a:gdLst>
              <a:gd name="connsiteX0" fmla="*/ 1803400 w 1803400"/>
              <a:gd name="connsiteY0" fmla="*/ 0 h 4775200"/>
              <a:gd name="connsiteX1" fmla="*/ 1803400 w 1803400"/>
              <a:gd name="connsiteY1" fmla="*/ 4762500 h 4775200"/>
              <a:gd name="connsiteX2" fmla="*/ 596900 w 1803400"/>
              <a:gd name="connsiteY2" fmla="*/ 4775200 h 4775200"/>
              <a:gd name="connsiteX3" fmla="*/ 546100 w 1803400"/>
              <a:gd name="connsiteY3" fmla="*/ 4559300 h 4775200"/>
              <a:gd name="connsiteX4" fmla="*/ 12700 w 1803400"/>
              <a:gd name="connsiteY4" fmla="*/ 4330700 h 4775200"/>
              <a:gd name="connsiteX5" fmla="*/ 0 w 1803400"/>
              <a:gd name="connsiteY5" fmla="*/ 4089400 h 4775200"/>
              <a:gd name="connsiteX6" fmla="*/ 482600 w 1803400"/>
              <a:gd name="connsiteY6" fmla="*/ 3644900 h 4775200"/>
              <a:gd name="connsiteX7" fmla="*/ 1168400 w 1803400"/>
              <a:gd name="connsiteY7" fmla="*/ 3238500 h 4775200"/>
              <a:gd name="connsiteX8" fmla="*/ 1295400 w 1803400"/>
              <a:gd name="connsiteY8" fmla="*/ 2844800 h 4775200"/>
              <a:gd name="connsiteX9" fmla="*/ 1308100 w 1803400"/>
              <a:gd name="connsiteY9" fmla="*/ 1549400 h 4775200"/>
              <a:gd name="connsiteX10" fmla="*/ 1562100 w 1803400"/>
              <a:gd name="connsiteY10" fmla="*/ 990600 h 4775200"/>
              <a:gd name="connsiteX11" fmla="*/ 1587500 w 1803400"/>
              <a:gd name="connsiteY11" fmla="*/ 368300 h 4775200"/>
              <a:gd name="connsiteX12" fmla="*/ 1803400 w 1803400"/>
              <a:gd name="connsiteY12" fmla="*/ 0 h 477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03400" h="4775200">
                <a:moveTo>
                  <a:pt x="1803400" y="0"/>
                </a:moveTo>
                <a:lnTo>
                  <a:pt x="1803400" y="4762500"/>
                </a:lnTo>
                <a:lnTo>
                  <a:pt x="596900" y="4775200"/>
                </a:lnTo>
                <a:lnTo>
                  <a:pt x="546100" y="4559300"/>
                </a:lnTo>
                <a:lnTo>
                  <a:pt x="12700" y="4330700"/>
                </a:lnTo>
                <a:lnTo>
                  <a:pt x="0" y="4089400"/>
                </a:lnTo>
                <a:lnTo>
                  <a:pt x="482600" y="3644900"/>
                </a:lnTo>
                <a:lnTo>
                  <a:pt x="1168400" y="3238500"/>
                </a:lnTo>
                <a:lnTo>
                  <a:pt x="1295400" y="2844800"/>
                </a:lnTo>
                <a:lnTo>
                  <a:pt x="1308100" y="1549400"/>
                </a:lnTo>
                <a:lnTo>
                  <a:pt x="1562100" y="990600"/>
                </a:lnTo>
                <a:lnTo>
                  <a:pt x="1587500" y="368300"/>
                </a:lnTo>
                <a:lnTo>
                  <a:pt x="1803400" y="0"/>
                </a:lnTo>
                <a:close/>
              </a:path>
            </a:pathLst>
          </a:custGeom>
          <a:solidFill>
            <a:srgbClr val="8E83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800"/>
          </a:p>
        </p:txBody>
      </p:sp>
      <p:pic>
        <p:nvPicPr>
          <p:cNvPr id="14" name="Bildobjekt 13" descr="tibrologo.png"/>
          <p:cNvPicPr>
            <a:picLocks noChangeAspect="1"/>
          </p:cNvPicPr>
          <p:nvPr userDrawn="1"/>
        </p:nvPicPr>
        <p:blipFill>
          <a:blip r:embed="rId2"/>
          <a:stretch>
            <a:fillRect/>
          </a:stretch>
        </p:blipFill>
        <p:spPr>
          <a:xfrm>
            <a:off x="10557402" y="6100763"/>
            <a:ext cx="1333980" cy="290249"/>
          </a:xfrm>
          <a:prstGeom prst="rect">
            <a:avLst/>
          </a:prstGeom>
        </p:spPr>
      </p:pic>
      <p:pic>
        <p:nvPicPr>
          <p:cNvPr id="15" name="Bildobjekt 14"/>
          <p:cNvPicPr>
            <a:picLocks noChangeAspect="1"/>
          </p:cNvPicPr>
          <p:nvPr userDrawn="1"/>
        </p:nvPicPr>
        <mc:AlternateContent xmlns:mc="http://schemas.openxmlformats.org/markup-compatibility/2006">
          <mc:Choice xmlns="" xmlns:ma="http://schemas.microsoft.com/office/mac/drawingml/2008/main" xmlns:mv="urn:schemas-microsoft-com:mac:vml" Requires="ma">
            <p:blipFill>
              <a:blip r:embed="rId3"/>
              <a:stretch>
                <a:fillRect/>
              </a:stretch>
            </p:blipFill>
          </mc:Choice>
          <mc:Fallback>
            <p:blipFill>
              <a:blip r:embed="rId4"/>
              <a:stretch>
                <a:fillRect/>
              </a:stretch>
            </p:blipFill>
          </mc:Fallback>
        </mc:AlternateContent>
        <p:spPr>
          <a:xfrm>
            <a:off x="8318816" y="274638"/>
            <a:ext cx="3873184" cy="6596062"/>
          </a:xfrm>
          <a:prstGeom prst="rect">
            <a:avLst/>
          </a:prstGeom>
        </p:spPr>
      </p:pic>
      <p:sp>
        <p:nvSpPr>
          <p:cNvPr id="2" name="Rubrik 1"/>
          <p:cNvSpPr>
            <a:spLocks noGrp="1"/>
          </p:cNvSpPr>
          <p:nvPr>
            <p:ph type="title"/>
          </p:nvPr>
        </p:nvSpPr>
        <p:spPr/>
        <p:txBody>
          <a:bodyPr>
            <a:normAutofit/>
          </a:bodyPr>
          <a:lstStyle>
            <a:lvl1pPr algn="l">
              <a:defRPr sz="4200" b="1" i="0">
                <a:latin typeface="Arial"/>
                <a:cs typeface="Arial"/>
              </a:defRPr>
            </a:lvl1pPr>
          </a:lstStyle>
          <a:p>
            <a:r>
              <a:rPr lang="sv-SE"/>
              <a:t>Klicka här för att ändra format</a:t>
            </a:r>
          </a:p>
        </p:txBody>
      </p:sp>
      <p:sp>
        <p:nvSpPr>
          <p:cNvPr id="3" name="Platshållare för innehåll 2"/>
          <p:cNvSpPr>
            <a:spLocks noGrp="1"/>
          </p:cNvSpPr>
          <p:nvPr>
            <p:ph idx="1"/>
          </p:nvPr>
        </p:nvSpPr>
        <p:spPr>
          <a:xfrm>
            <a:off x="609600" y="1600202"/>
            <a:ext cx="10972800" cy="1028699"/>
          </a:xfrm>
        </p:spPr>
        <p:txBody>
          <a:bodyPr>
            <a:normAutofit/>
          </a:bodyPr>
          <a:lstStyle>
            <a:lvl1pPr marL="0" indent="0">
              <a:spcBef>
                <a:spcPts val="600"/>
              </a:spcBef>
              <a:spcAft>
                <a:spcPts val="0"/>
              </a:spcAft>
              <a:buSzPct val="100000"/>
              <a:buFont typeface="Arial"/>
              <a:buNone/>
              <a:defRPr sz="2400" b="0" i="0">
                <a:latin typeface="Arial"/>
                <a:cs typeface="Arial"/>
              </a:defRPr>
            </a:lvl1pPr>
            <a:lvl2pPr marL="0" indent="0">
              <a:spcBef>
                <a:spcPts val="600"/>
              </a:spcBef>
              <a:spcAft>
                <a:spcPts val="0"/>
              </a:spcAft>
              <a:buSzPct val="100000"/>
              <a:buFont typeface="Arial"/>
              <a:buNone/>
              <a:defRPr sz="2400" b="0" i="0">
                <a:latin typeface="Arial"/>
                <a:cs typeface="Arial"/>
              </a:defRPr>
            </a:lvl2pPr>
            <a:lvl3pPr marL="0" indent="0">
              <a:spcBef>
                <a:spcPts val="600"/>
              </a:spcBef>
              <a:spcAft>
                <a:spcPts val="0"/>
              </a:spcAft>
              <a:buSzPct val="100000"/>
              <a:buFont typeface="Arial"/>
              <a:buNone/>
              <a:defRPr sz="2400" b="0" i="0">
                <a:latin typeface="Arial"/>
                <a:cs typeface="Arial"/>
              </a:defRPr>
            </a:lvl3pPr>
            <a:lvl4pPr marL="0" indent="0">
              <a:spcBef>
                <a:spcPts val="600"/>
              </a:spcBef>
              <a:spcAft>
                <a:spcPts val="0"/>
              </a:spcAft>
              <a:buSzPct val="100000"/>
              <a:buFont typeface="Arial"/>
              <a:buNone/>
              <a:defRPr sz="2400" b="0" i="0">
                <a:latin typeface="Arial"/>
                <a:cs typeface="Arial"/>
              </a:defRPr>
            </a:lvl4pPr>
            <a:lvl5pPr marL="0" indent="0">
              <a:spcBef>
                <a:spcPts val="600"/>
              </a:spcBef>
              <a:spcAft>
                <a:spcPts val="0"/>
              </a:spcAft>
              <a:buSzPct val="100000"/>
              <a:buFont typeface="Arial"/>
              <a:buNone/>
              <a:defRPr sz="2400" b="0" i="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atin typeface="Arial"/>
                <a:cs typeface="Arial"/>
              </a:defRPr>
            </a:lvl1pPr>
          </a:lstStyle>
          <a:p>
            <a:fld id="{5E455657-0CE1-C548-8DD0-524700D2425E}" type="datetimeFigureOut">
              <a:rPr lang="sv-SE" smtClean="0"/>
              <a:pPr/>
              <a:t>2020-06-01</a:t>
            </a:fld>
            <a:endParaRPr lang="sv-SE"/>
          </a:p>
        </p:txBody>
      </p:sp>
      <p:sp>
        <p:nvSpPr>
          <p:cNvPr id="5" name="Platshållare för sidfot 4"/>
          <p:cNvSpPr>
            <a:spLocks noGrp="1"/>
          </p:cNvSpPr>
          <p:nvPr>
            <p:ph type="ftr" sz="quarter" idx="11"/>
          </p:nvPr>
        </p:nvSpPr>
        <p:spPr/>
        <p:txBody>
          <a:bodyPr/>
          <a:lstStyle>
            <a:lvl1pPr>
              <a:defRPr>
                <a:latin typeface="Arial"/>
                <a:cs typeface="Arial"/>
              </a:defRPr>
            </a:lvl1pPr>
          </a:lstStyle>
          <a:p>
            <a:endParaRPr lang="sv-SE"/>
          </a:p>
        </p:txBody>
      </p:sp>
      <p:sp>
        <p:nvSpPr>
          <p:cNvPr id="9" name="Platshållare för innehåll 2"/>
          <p:cNvSpPr>
            <a:spLocks noGrp="1"/>
          </p:cNvSpPr>
          <p:nvPr>
            <p:ph idx="12"/>
          </p:nvPr>
        </p:nvSpPr>
        <p:spPr>
          <a:xfrm>
            <a:off x="609600" y="2921001"/>
            <a:ext cx="4470400" cy="3470011"/>
          </a:xfrm>
        </p:spPr>
        <p:txBody>
          <a:bodyPr>
            <a:normAutofit/>
          </a:bodyPr>
          <a:lstStyle>
            <a:lvl1pPr marL="450000" indent="-450000">
              <a:spcBef>
                <a:spcPts val="600"/>
              </a:spcBef>
              <a:spcAft>
                <a:spcPts val="1200"/>
              </a:spcAft>
              <a:buSzPct val="100000"/>
              <a:buFontTx/>
              <a:buBlip>
                <a:blip r:embed="rId5"/>
              </a:buBlip>
              <a:defRPr sz="2400" b="0" i="0">
                <a:latin typeface="Arial"/>
                <a:cs typeface="Arial"/>
              </a:defRPr>
            </a:lvl1pPr>
            <a:lvl2pPr marL="450000" indent="-450000">
              <a:spcBef>
                <a:spcPts val="600"/>
              </a:spcBef>
              <a:spcAft>
                <a:spcPts val="1200"/>
              </a:spcAft>
              <a:buSzPct val="100000"/>
              <a:buFontTx/>
              <a:buBlip>
                <a:blip r:embed="rId6"/>
              </a:buBlip>
              <a:defRPr sz="2400" b="0" i="0">
                <a:latin typeface="Arial"/>
                <a:cs typeface="Arial"/>
              </a:defRPr>
            </a:lvl2pPr>
            <a:lvl3pPr marL="450000" indent="-450000">
              <a:spcBef>
                <a:spcPts val="600"/>
              </a:spcBef>
              <a:spcAft>
                <a:spcPts val="1200"/>
              </a:spcAft>
              <a:buSzPct val="100000"/>
              <a:buFontTx/>
              <a:buBlip>
                <a:blip r:embed="rId7"/>
              </a:buBlip>
              <a:defRPr sz="2400" b="0" i="0">
                <a:latin typeface="Arial"/>
                <a:cs typeface="Arial"/>
              </a:defRPr>
            </a:lvl3pPr>
            <a:lvl4pPr marL="450000" indent="-450000">
              <a:spcBef>
                <a:spcPts val="600"/>
              </a:spcBef>
              <a:spcAft>
                <a:spcPts val="1200"/>
              </a:spcAft>
              <a:buSzPct val="100000"/>
              <a:buFontTx/>
              <a:buBlip>
                <a:blip r:embed="rId8"/>
              </a:buBlip>
              <a:defRPr sz="2400" b="0" i="0">
                <a:latin typeface="Arial"/>
                <a:cs typeface="Arial"/>
              </a:defRPr>
            </a:lvl4pPr>
            <a:lvl5pPr marL="450000" indent="-450000">
              <a:spcBef>
                <a:spcPts val="600"/>
              </a:spcBef>
              <a:spcAft>
                <a:spcPts val="1200"/>
              </a:spcAft>
              <a:buSzPct val="100000"/>
              <a:buFontTx/>
              <a:buBlip>
                <a:blip r:embed="rId5"/>
              </a:buBlip>
              <a:defRPr sz="2400" b="0" i="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innehåll 2"/>
          <p:cNvSpPr>
            <a:spLocks noGrp="1"/>
          </p:cNvSpPr>
          <p:nvPr>
            <p:ph idx="13"/>
          </p:nvPr>
        </p:nvSpPr>
        <p:spPr>
          <a:xfrm>
            <a:off x="5444067" y="2921001"/>
            <a:ext cx="5164667" cy="3470011"/>
          </a:xfrm>
        </p:spPr>
        <p:txBody>
          <a:bodyPr>
            <a:normAutofit/>
          </a:bodyPr>
          <a:lstStyle>
            <a:lvl1pPr marL="450000" indent="-450000">
              <a:spcBef>
                <a:spcPts val="600"/>
              </a:spcBef>
              <a:spcAft>
                <a:spcPts val="1200"/>
              </a:spcAft>
              <a:buSzPct val="100000"/>
              <a:buFontTx/>
              <a:buBlip>
                <a:blip r:embed="rId5"/>
              </a:buBlip>
              <a:defRPr sz="2400" b="0" i="0">
                <a:latin typeface="Arial"/>
                <a:cs typeface="Arial"/>
              </a:defRPr>
            </a:lvl1pPr>
            <a:lvl2pPr marL="450000" indent="-450000">
              <a:spcBef>
                <a:spcPts val="600"/>
              </a:spcBef>
              <a:spcAft>
                <a:spcPts val="1200"/>
              </a:spcAft>
              <a:buSzPct val="100000"/>
              <a:buFontTx/>
              <a:buBlip>
                <a:blip r:embed="rId6"/>
              </a:buBlip>
              <a:defRPr sz="2400" b="0" i="0">
                <a:latin typeface="Arial"/>
                <a:cs typeface="Arial"/>
              </a:defRPr>
            </a:lvl2pPr>
            <a:lvl3pPr marL="450000" indent="-450000">
              <a:spcBef>
                <a:spcPts val="600"/>
              </a:spcBef>
              <a:spcAft>
                <a:spcPts val="1200"/>
              </a:spcAft>
              <a:buSzPct val="100000"/>
              <a:buFontTx/>
              <a:buBlip>
                <a:blip r:embed="rId7"/>
              </a:buBlip>
              <a:defRPr sz="2400" b="0" i="0">
                <a:latin typeface="Arial"/>
                <a:cs typeface="Arial"/>
              </a:defRPr>
            </a:lvl3pPr>
            <a:lvl4pPr marL="450000" indent="-450000">
              <a:spcBef>
                <a:spcPts val="600"/>
              </a:spcBef>
              <a:spcAft>
                <a:spcPts val="1200"/>
              </a:spcAft>
              <a:buSzPct val="100000"/>
              <a:buFontTx/>
              <a:buBlip>
                <a:blip r:embed="rId8"/>
              </a:buBlip>
              <a:defRPr sz="2400" b="0" i="0">
                <a:latin typeface="Arial"/>
                <a:cs typeface="Arial"/>
              </a:defRPr>
            </a:lvl4pPr>
            <a:lvl5pPr marL="450000" indent="-450000">
              <a:spcBef>
                <a:spcPts val="600"/>
              </a:spcBef>
              <a:spcAft>
                <a:spcPts val="1200"/>
              </a:spcAft>
              <a:buSzPct val="100000"/>
              <a:buFontTx/>
              <a:buBlip>
                <a:blip r:embed="rId5"/>
              </a:buBlip>
              <a:defRPr sz="2400" b="0" i="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3727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2020-06-01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32272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2020-06-01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8672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2020-06-01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9236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2020-06-01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7765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2020-06-01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5660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2020-06-01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31107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2020-06-01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54896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2020-06-01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7145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A13A-DB3F-4AD5-B6AF-BDA0278A0A39}" type="datetimeFigureOut">
              <a:rPr lang="sv-SE" smtClean="0"/>
              <a:t>2020-06-01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370728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hyperlink" Target="https://www.timecenter.se/tibrokompetenscen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3"/>
          </p:nvPr>
        </p:nvSpPr>
        <p:spPr/>
        <p:txBody>
          <a:bodyPr vert="horz" lIns="91440" tIns="45720" rIns="91440" bIns="45720" rtlCol="0" anchor="t">
            <a:normAutofit/>
          </a:bodyPr>
          <a:lstStyle/>
          <a:p>
            <a:r>
              <a:rPr lang="sv-SE"/>
              <a:t>Gymnasievalet 2020/2021</a:t>
            </a:r>
          </a:p>
          <a:p>
            <a:endParaRPr lang="sv-SE"/>
          </a:p>
          <a:p>
            <a:endParaRPr lang="sv-SE"/>
          </a:p>
        </p:txBody>
      </p:sp>
    </p:spTree>
    <p:extLst>
      <p:ext uri="{BB962C8B-B14F-4D97-AF65-F5344CB8AC3E}">
        <p14:creationId xmlns:p14="http://schemas.microsoft.com/office/powerpoint/2010/main" val="2544419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9E504-C715-43C3-9A6F-745FE9A71BA6}"/>
              </a:ext>
            </a:extLst>
          </p:cNvPr>
          <p:cNvSpPr>
            <a:spLocks noGrp="1"/>
          </p:cNvSpPr>
          <p:nvPr>
            <p:ph type="title"/>
          </p:nvPr>
        </p:nvSpPr>
        <p:spPr>
          <a:xfrm>
            <a:off x="7688729" y="640263"/>
            <a:ext cx="3660327" cy="3798243"/>
          </a:xfrm>
        </p:spPr>
        <p:txBody>
          <a:bodyPr>
            <a:noAutofit/>
          </a:bodyPr>
          <a:lstStyle/>
          <a:p>
            <a:r>
              <a:rPr lang="sv-SE" sz="5400" b="1">
                <a:latin typeface="Lucida Calligraphy"/>
                <a:ea typeface="+mj-lt"/>
                <a:cs typeface="+mj-lt"/>
              </a:rPr>
              <a:t>Lycka till!</a:t>
            </a:r>
            <a:endParaRPr lang="sv-SE" sz="5400" b="1">
              <a:latin typeface="Lucida Calligraphy"/>
              <a:cs typeface="Calibri Light"/>
            </a:endParaRPr>
          </a:p>
        </p:txBody>
      </p:sp>
      <p:sp>
        <p:nvSpPr>
          <p:cNvPr id="9" name="Rectangle 8">
            <a:extLst>
              <a:ext uri="{FF2B5EF4-FFF2-40B4-BE49-F238E27FC236}">
                <a16:creationId xmlns:a16="http://schemas.microsoft.com/office/drawing/2014/main" id="{9C9E83AF-030E-4F9E-A53E-41FDC8659D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85800" y="480060"/>
            <a:ext cx="6592824" cy="5737860"/>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dobjekt 4" descr="En bild som visar blomma, växt, fält, tusensköna&#10;&#10;Beskrivning genererad med mycket hög exakthet">
            <a:extLst>
              <a:ext uri="{FF2B5EF4-FFF2-40B4-BE49-F238E27FC236}">
                <a16:creationId xmlns:a16="http://schemas.microsoft.com/office/drawing/2014/main" id="{A53AF434-FC3E-4ECA-9DD9-213CFFFE297A}"/>
              </a:ext>
            </a:extLst>
          </p:cNvPr>
          <p:cNvPicPr>
            <a:picLocks noChangeAspect="1"/>
          </p:cNvPicPr>
          <p:nvPr/>
        </p:nvPicPr>
        <p:blipFill rotWithShape="1">
          <a:blip r:embed="rId2"/>
          <a:srcRect l="6590" r="7224" b="1"/>
          <a:stretch/>
        </p:blipFill>
        <p:spPr>
          <a:xfrm>
            <a:off x="699516" y="495300"/>
            <a:ext cx="6565392" cy="5705856"/>
          </a:xfrm>
          <a:prstGeom prst="rect">
            <a:avLst/>
          </a:prstGeom>
        </p:spPr>
      </p:pic>
      <p:sp>
        <p:nvSpPr>
          <p:cNvPr id="3" name="Platshållare för innehåll 2">
            <a:extLst>
              <a:ext uri="{FF2B5EF4-FFF2-40B4-BE49-F238E27FC236}">
                <a16:creationId xmlns:a16="http://schemas.microsoft.com/office/drawing/2014/main" id="{CB44BF93-D9D9-44C7-A358-1CA7BB58DC58}"/>
              </a:ext>
            </a:extLst>
          </p:cNvPr>
          <p:cNvSpPr>
            <a:spLocks noGrp="1"/>
          </p:cNvSpPr>
          <p:nvPr>
            <p:ph idx="1"/>
          </p:nvPr>
        </p:nvSpPr>
        <p:spPr>
          <a:xfrm>
            <a:off x="7688034" y="2121762"/>
            <a:ext cx="3657600" cy="4092771"/>
          </a:xfrm>
        </p:spPr>
        <p:txBody>
          <a:bodyPr vert="horz" lIns="91440" tIns="45720" rIns="91440" bIns="45720" rtlCol="0">
            <a:normAutofit/>
          </a:bodyPr>
          <a:lstStyle/>
          <a:p>
            <a:endParaRPr lang="sv-SE" sz="1800">
              <a:cs typeface="Calibri"/>
            </a:endParaRPr>
          </a:p>
          <a:p>
            <a:endParaRPr lang="sv-SE" sz="1800">
              <a:cs typeface="Calibri"/>
            </a:endParaRPr>
          </a:p>
        </p:txBody>
      </p:sp>
    </p:spTree>
    <p:extLst>
      <p:ext uri="{BB962C8B-B14F-4D97-AF65-F5344CB8AC3E}">
        <p14:creationId xmlns:p14="http://schemas.microsoft.com/office/powerpoint/2010/main" val="105327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0" y="365125"/>
            <a:ext cx="10515600" cy="1325563"/>
          </a:xfrm>
        </p:spPr>
        <p:txBody>
          <a:bodyPr/>
          <a:lstStyle/>
          <a:p>
            <a:pPr algn="ctr"/>
            <a:r>
              <a:rPr lang="sv-SE" b="1"/>
              <a:t>Preliminärt antagningsbesked</a:t>
            </a:r>
            <a:br>
              <a:rPr lang="sv-SE"/>
            </a:br>
            <a:endParaRPr lang="sv-SE">
              <a:cs typeface="Calibri Light" panose="020F0302020204030204"/>
            </a:endParaRPr>
          </a:p>
        </p:txBody>
      </p:sp>
      <p:sp>
        <p:nvSpPr>
          <p:cNvPr id="3" name="Platshållare för innehåll 2"/>
          <p:cNvSpPr>
            <a:spLocks noGrp="1"/>
          </p:cNvSpPr>
          <p:nvPr>
            <p:ph idx="4294967295"/>
          </p:nvPr>
        </p:nvSpPr>
        <p:spPr>
          <a:xfrm>
            <a:off x="0" y="1600200"/>
            <a:ext cx="8229600" cy="4178300"/>
          </a:xfrm>
        </p:spPr>
        <p:txBody>
          <a:bodyPr vert="horz" lIns="91440" tIns="45720" rIns="91440" bIns="45720" rtlCol="0" anchor="t">
            <a:normAutofit/>
          </a:bodyPr>
          <a:lstStyle/>
          <a:p>
            <a:endParaRPr lang="sv-SE" b="1"/>
          </a:p>
          <a:p>
            <a:pPr marL="449580" indent="-449580" algn="just">
              <a:spcAft>
                <a:spcPts val="1200"/>
              </a:spcAft>
            </a:pPr>
            <a:endParaRPr lang="sv-SE"/>
          </a:p>
          <a:p>
            <a:pPr marL="0" indent="0" algn="just">
              <a:spcAft>
                <a:spcPts val="1200"/>
              </a:spcAft>
              <a:buNone/>
            </a:pPr>
            <a:endParaRPr lang="sv-SE">
              <a:cs typeface="Calibri" panose="020F0502020204030204"/>
            </a:endParaRPr>
          </a:p>
        </p:txBody>
      </p:sp>
      <p:sp>
        <p:nvSpPr>
          <p:cNvPr id="4" name="Platshållare för innehåll 3"/>
          <p:cNvSpPr>
            <a:spLocks noGrp="1"/>
          </p:cNvSpPr>
          <p:nvPr>
            <p:ph idx="4294967295"/>
          </p:nvPr>
        </p:nvSpPr>
        <p:spPr>
          <a:xfrm>
            <a:off x="0" y="3500438"/>
            <a:ext cx="6350000" cy="2540000"/>
          </a:xfrm>
        </p:spPr>
        <p:txBody>
          <a:bodyPr vert="horz" lIns="91440" tIns="45720" rIns="91440" bIns="45720" rtlCol="0" anchor="t">
            <a:normAutofit/>
          </a:bodyPr>
          <a:lstStyle/>
          <a:p>
            <a:pPr marL="449580" indent="-449580" algn="just">
              <a:buNone/>
            </a:pPr>
            <a:endParaRPr lang="sv-SE" sz="2000" b="1"/>
          </a:p>
          <a:p>
            <a:pPr marL="449580" indent="-449580" algn="just">
              <a:buNone/>
            </a:pPr>
            <a:endParaRPr lang="sv-SE"/>
          </a:p>
          <a:p>
            <a:pPr marL="0" indent="0">
              <a:buNone/>
            </a:pPr>
            <a:endParaRPr lang="sv-SE"/>
          </a:p>
        </p:txBody>
      </p:sp>
      <p:sp>
        <p:nvSpPr>
          <p:cNvPr id="5" name="textruta 4">
            <a:extLst>
              <a:ext uri="{FF2B5EF4-FFF2-40B4-BE49-F238E27FC236}">
                <a16:creationId xmlns:a16="http://schemas.microsoft.com/office/drawing/2014/main" id="{62CFA666-2BDF-4CAA-9E56-4ADFFA62129B}"/>
              </a:ext>
            </a:extLst>
          </p:cNvPr>
          <p:cNvSpPr txBox="1"/>
          <p:nvPr/>
        </p:nvSpPr>
        <p:spPr>
          <a:xfrm>
            <a:off x="924698" y="1388077"/>
            <a:ext cx="8993658" cy="830997"/>
          </a:xfrm>
          <a:prstGeom prst="rect">
            <a:avLst/>
          </a:prstGeom>
          <a:solidFill>
            <a:schemeClr val="accent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sz="2400" b="1">
                <a:latin typeface="Calibri Light"/>
              </a:rPr>
              <a:t>Omvalsperioden 15 april-15 maj</a:t>
            </a:r>
            <a:endParaRPr lang="sv-SE" sz="2400" b="1">
              <a:cs typeface="Calibri"/>
            </a:endParaRPr>
          </a:p>
          <a:p>
            <a:pPr algn="ctr"/>
            <a:r>
              <a:rPr lang="sv-SE" sz="2400" b="1">
                <a:latin typeface="Calibri Light"/>
                <a:cs typeface="Calibri Light"/>
              </a:rPr>
              <a:t>Samma sökregler som i januariperioden</a:t>
            </a:r>
          </a:p>
        </p:txBody>
      </p:sp>
      <p:sp>
        <p:nvSpPr>
          <p:cNvPr id="6" name="textruta 5">
            <a:extLst>
              <a:ext uri="{FF2B5EF4-FFF2-40B4-BE49-F238E27FC236}">
                <a16:creationId xmlns:a16="http://schemas.microsoft.com/office/drawing/2014/main" id="{2B51D146-6B51-4493-908A-789FB882D2B1}"/>
              </a:ext>
            </a:extLst>
          </p:cNvPr>
          <p:cNvSpPr txBox="1"/>
          <p:nvPr/>
        </p:nvSpPr>
        <p:spPr>
          <a:xfrm>
            <a:off x="811428" y="2747319"/>
            <a:ext cx="9384954" cy="29854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sv-SE" sz="1600">
              <a:solidFill>
                <a:srgbClr val="111111"/>
              </a:solidFill>
              <a:cs typeface="Calibri" panose="020F0502020204030204"/>
            </a:endParaRPr>
          </a:p>
          <a:p>
            <a:pPr marL="171450" indent="-171450" algn="ctr">
              <a:buFont typeface="Arial"/>
              <a:buChar char="•"/>
            </a:pPr>
            <a:r>
              <a:rPr lang="sv-SE" sz="2000">
                <a:solidFill>
                  <a:srgbClr val="111111"/>
                </a:solidFill>
              </a:rPr>
              <a:t>Den preliminära antagning gjordes </a:t>
            </a:r>
            <a:r>
              <a:rPr lang="sv-SE" sz="2000" b="1">
                <a:solidFill>
                  <a:srgbClr val="111111"/>
                </a:solidFill>
              </a:rPr>
              <a:t>för att du skulle få veta något om</a:t>
            </a:r>
            <a:r>
              <a:rPr lang="sv-SE" sz="2000">
                <a:solidFill>
                  <a:srgbClr val="111111"/>
                </a:solidFill>
              </a:rPr>
              <a:t> hur du låg till i gymnasievalet.</a:t>
            </a:r>
            <a:endParaRPr lang="sv-SE" sz="2000">
              <a:solidFill>
                <a:srgbClr val="000000"/>
              </a:solidFill>
              <a:cs typeface="Calibri" panose="020F0502020204030204"/>
            </a:endParaRPr>
          </a:p>
          <a:p>
            <a:pPr algn="ctr"/>
            <a:endParaRPr lang="sv-SE" sz="2000">
              <a:solidFill>
                <a:srgbClr val="000000"/>
              </a:solidFill>
              <a:cs typeface="Calibri" panose="020F0502020204030204"/>
            </a:endParaRPr>
          </a:p>
          <a:p>
            <a:pPr algn="ctr"/>
            <a:endParaRPr lang="sv-SE" sz="2000">
              <a:solidFill>
                <a:srgbClr val="000000"/>
              </a:solidFill>
              <a:cs typeface="Calibri" panose="020F0502020204030204"/>
            </a:endParaRPr>
          </a:p>
          <a:p>
            <a:pPr marL="171450" indent="-171450" algn="ctr">
              <a:buFont typeface="Arial"/>
              <a:buChar char="•"/>
            </a:pPr>
            <a:r>
              <a:rPr lang="sv-SE" sz="2000">
                <a:solidFill>
                  <a:srgbClr val="111111"/>
                </a:solidFill>
              </a:rPr>
              <a:t>Den gjordes också för att skolorna ska kunna planera inför höstterminen. (SA 96-112)</a:t>
            </a:r>
            <a:endParaRPr lang="sv-SE" sz="2000">
              <a:solidFill>
                <a:srgbClr val="000000"/>
              </a:solidFill>
              <a:cs typeface="Calibri" panose="020F0502020204030204"/>
            </a:endParaRPr>
          </a:p>
          <a:p>
            <a:pPr marL="171450" indent="-171450" algn="ctr">
              <a:buFont typeface="Arial"/>
              <a:buChar char="•"/>
            </a:pPr>
            <a:endParaRPr lang="sv-SE" sz="2000">
              <a:solidFill>
                <a:srgbClr val="111111"/>
              </a:solidFill>
              <a:cs typeface="Calibri" panose="020F0502020204030204"/>
            </a:endParaRPr>
          </a:p>
          <a:p>
            <a:pPr marL="171450" indent="-171450" algn="ctr">
              <a:buFont typeface="Arial"/>
              <a:buChar char="•"/>
            </a:pPr>
            <a:r>
              <a:rPr lang="sv-SE" sz="2000">
                <a:solidFill>
                  <a:srgbClr val="111111"/>
                </a:solidFill>
              </a:rPr>
              <a:t>Den prelimära antagningen </a:t>
            </a:r>
            <a:r>
              <a:rPr lang="sv-SE" sz="2000" b="1">
                <a:solidFill>
                  <a:srgbClr val="111111"/>
                </a:solidFill>
              </a:rPr>
              <a:t>baserades på ditt senaste betyg</a:t>
            </a:r>
            <a:r>
              <a:rPr lang="sv-SE" sz="2000">
                <a:solidFill>
                  <a:srgbClr val="111111"/>
                </a:solidFill>
              </a:rPr>
              <a:t> (höstterminsbetyg för dig som går i nian, slutbetyg från grundskolan för dig som är äldre).</a:t>
            </a:r>
            <a:r>
              <a:rPr lang="sv-SE" sz="2000">
                <a:cs typeface="Calibri"/>
              </a:rPr>
              <a:t> </a:t>
            </a:r>
            <a:endParaRPr lang="sv-SE" sz="2000">
              <a:solidFill>
                <a:srgbClr val="111111"/>
              </a:solidFill>
              <a:cs typeface="Calibri"/>
            </a:endParaRPr>
          </a:p>
          <a:p>
            <a:pPr marL="171450" indent="-171450" algn="ctr">
              <a:buFont typeface="Arial"/>
              <a:buChar char="•"/>
            </a:pPr>
            <a:endParaRPr lang="sv-SE" sz="1200">
              <a:cs typeface="Calibri"/>
            </a:endParaRPr>
          </a:p>
        </p:txBody>
      </p:sp>
    </p:spTree>
    <p:extLst>
      <p:ext uri="{BB962C8B-B14F-4D97-AF65-F5344CB8AC3E}">
        <p14:creationId xmlns:p14="http://schemas.microsoft.com/office/powerpoint/2010/main" val="41674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8C07C3E0-535B-49DB-9198-D89B94A39B40}"/>
              </a:ext>
            </a:extLst>
          </p:cNvPr>
          <p:cNvSpPr>
            <a:spLocks noGrp="1"/>
          </p:cNvSpPr>
          <p:nvPr>
            <p:ph type="title" idx="4294967295"/>
          </p:nvPr>
        </p:nvSpPr>
        <p:spPr>
          <a:xfrm>
            <a:off x="863029" y="1012004"/>
            <a:ext cx="3416158" cy="4795408"/>
          </a:xfrm>
        </p:spPr>
        <p:txBody>
          <a:bodyPr vert="horz" lIns="91440" tIns="45720" rIns="91440" bIns="45720" rtlCol="0" anchor="ctr">
            <a:normAutofit/>
          </a:bodyPr>
          <a:lstStyle/>
          <a:p>
            <a:r>
              <a:rPr lang="en-US" kern="1200">
                <a:solidFill>
                  <a:srgbClr val="FFFFFF"/>
                </a:solidFill>
                <a:latin typeface="+mj-lt"/>
                <a:ea typeface="+mj-ea"/>
                <a:cs typeface="+mj-cs"/>
              </a:rPr>
              <a:t>Vad händer nu?</a:t>
            </a:r>
          </a:p>
        </p:txBody>
      </p:sp>
      <p:graphicFrame>
        <p:nvGraphicFramePr>
          <p:cNvPr id="12" name="Platshållare för innehåll 2">
            <a:extLst>
              <a:ext uri="{FF2B5EF4-FFF2-40B4-BE49-F238E27FC236}">
                <a16:creationId xmlns:a16="http://schemas.microsoft.com/office/drawing/2014/main" id="{E49D6EF4-6115-4E4C-812B-4572B9C64F48}"/>
              </a:ext>
            </a:extLst>
          </p:cNvPr>
          <p:cNvGraphicFramePr>
            <a:graphicFrameLocks noGrp="1"/>
          </p:cNvGraphicFramePr>
          <p:nvPr>
            <p:ph idx="4294967295"/>
            <p:extLst>
              <p:ext uri="{D42A27DB-BD31-4B8C-83A1-F6EECF244321}">
                <p14:modId xmlns:p14="http://schemas.microsoft.com/office/powerpoint/2010/main" val="26559146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86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E4BED2C-6FA7-453D-8E8D-C41732A10889}"/>
              </a:ext>
            </a:extLst>
          </p:cNvPr>
          <p:cNvSpPr>
            <a:spLocks noGrp="1"/>
          </p:cNvSpPr>
          <p:nvPr>
            <p:ph type="title"/>
          </p:nvPr>
        </p:nvSpPr>
        <p:spPr>
          <a:xfrm>
            <a:off x="686834" y="1153572"/>
            <a:ext cx="3200400" cy="4461163"/>
          </a:xfrm>
        </p:spPr>
        <p:txBody>
          <a:bodyPr>
            <a:normAutofit/>
          </a:bodyPr>
          <a:lstStyle/>
          <a:p>
            <a:r>
              <a:rPr lang="sv-SE" b="1">
                <a:solidFill>
                  <a:srgbClr val="FFFFFF"/>
                </a:solidFill>
                <a:cs typeface="Calibri Light"/>
              </a:rPr>
              <a:t>Besked med svarskrav</a:t>
            </a:r>
            <a:br>
              <a:rPr lang="sv-SE" b="1">
                <a:solidFill>
                  <a:srgbClr val="FFFFFF"/>
                </a:solidFill>
                <a:cs typeface="Calibri Light"/>
              </a:rPr>
            </a:br>
            <a:br>
              <a:rPr lang="sv-SE" b="1">
                <a:solidFill>
                  <a:srgbClr val="FFFFFF"/>
                </a:solidFill>
                <a:cs typeface="Calibri Light"/>
              </a:rPr>
            </a:br>
            <a:r>
              <a:rPr lang="sv-SE" b="1">
                <a:solidFill>
                  <a:srgbClr val="FFFFFF"/>
                </a:solidFill>
                <a:cs typeface="Calibri Light"/>
              </a:rPr>
              <a:t>1juli-31 juli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AD86CF3E-F1B4-4B13-95AD-4D74E39172DC}"/>
              </a:ext>
            </a:extLst>
          </p:cNvPr>
          <p:cNvSpPr>
            <a:spLocks noGrp="1"/>
          </p:cNvSpPr>
          <p:nvPr>
            <p:ph idx="1"/>
          </p:nvPr>
        </p:nvSpPr>
        <p:spPr>
          <a:xfrm>
            <a:off x="4447308" y="591344"/>
            <a:ext cx="6906491" cy="5585619"/>
          </a:xfrm>
        </p:spPr>
        <p:txBody>
          <a:bodyPr vert="horz" lIns="91440" tIns="45720" rIns="91440" bIns="45720" rtlCol="0" anchor="ctr">
            <a:normAutofit lnSpcReduction="10000"/>
          </a:bodyPr>
          <a:lstStyle/>
          <a:p>
            <a:pPr marL="0" indent="0">
              <a:buNone/>
            </a:pPr>
            <a:r>
              <a:rPr lang="sv-SE" b="1"/>
              <a:t>Ditt antagningsbesked! </a:t>
            </a:r>
            <a:endParaRPr lang="sv-SE" b="1">
              <a:cs typeface="Calibri" panose="020F0502020204030204"/>
            </a:endParaRPr>
          </a:p>
          <a:p>
            <a:pPr marL="0" indent="0">
              <a:buNone/>
            </a:pPr>
            <a:r>
              <a:rPr lang="sv-SE">
                <a:ea typeface="+mn-lt"/>
                <a:cs typeface="+mn-lt"/>
              </a:rPr>
              <a:t>Så här svarar du på ditt besked. </a:t>
            </a:r>
            <a:endParaRPr lang="sv-SE">
              <a:cs typeface="Calibri"/>
            </a:endParaRPr>
          </a:p>
          <a:p>
            <a:pPr marL="0" indent="0">
              <a:buNone/>
            </a:pPr>
            <a:endParaRPr lang="sv-SE">
              <a:ea typeface="+mn-lt"/>
              <a:cs typeface="+mn-lt"/>
            </a:endParaRPr>
          </a:p>
          <a:p>
            <a:pPr marL="0" indent="0">
              <a:buNone/>
            </a:pPr>
            <a:r>
              <a:rPr lang="sv-SE" b="1">
                <a:ea typeface="+mn-lt"/>
                <a:cs typeface="+mn-lt"/>
              </a:rPr>
              <a:t>Från och med den 1 juli kan du logga in och se ditt antagningsbesked. </a:t>
            </a:r>
            <a:endParaRPr lang="sv-SE">
              <a:ea typeface="+mn-lt"/>
              <a:cs typeface="+mn-lt"/>
            </a:endParaRPr>
          </a:p>
          <a:p>
            <a:pPr marL="0" indent="0">
              <a:buNone/>
            </a:pPr>
            <a:r>
              <a:rPr lang="sv-SE" b="1">
                <a:ea typeface="+mn-lt"/>
                <a:cs typeface="+mn-lt"/>
              </a:rPr>
              <a:t>31 juli </a:t>
            </a:r>
            <a:r>
              <a:rPr lang="sv-SE">
                <a:ea typeface="+mn-lt"/>
                <a:cs typeface="+mn-lt"/>
              </a:rPr>
              <a:t>är sista svarsdag då du ska ha svarat på ditt antagningsbesked via webben. Du behöver inte skicka in ditt svar skriftligt.</a:t>
            </a:r>
            <a:endParaRPr lang="sv-SE">
              <a:cs typeface="Calibri"/>
            </a:endParaRPr>
          </a:p>
          <a:p>
            <a:pPr marL="0" indent="0">
              <a:buNone/>
            </a:pPr>
            <a:r>
              <a:rPr lang="sv-SE">
                <a:ea typeface="+mn-lt"/>
                <a:cs typeface="+mn-lt"/>
              </a:rPr>
              <a:t>I augusti sker reservantagning i flera omgångar. Sökande meddelas per brev/telefon. Första reservantagningen påbörjas vecka 32.</a:t>
            </a:r>
            <a:endParaRPr lang="sv-SE">
              <a:cs typeface="Calibri"/>
            </a:endParaRPr>
          </a:p>
          <a:p>
            <a:pPr marL="0" indent="0">
              <a:buNone/>
            </a:pPr>
            <a:r>
              <a:rPr lang="sv-SE">
                <a:ea typeface="+mn-lt"/>
                <a:cs typeface="+mn-lt"/>
              </a:rPr>
              <a:t>Antagning pågår till </a:t>
            </a:r>
            <a:r>
              <a:rPr lang="sv-SE" b="1">
                <a:ea typeface="+mn-lt"/>
                <a:cs typeface="+mn-lt"/>
              </a:rPr>
              <a:t>15 september</a:t>
            </a:r>
          </a:p>
          <a:p>
            <a:pPr marL="0" indent="0">
              <a:buNone/>
            </a:pPr>
            <a:endParaRPr lang="sv-SE" b="1">
              <a:cs typeface="Calibri"/>
            </a:endParaRPr>
          </a:p>
          <a:p>
            <a:pPr marL="0" indent="0">
              <a:buNone/>
            </a:pPr>
            <a:endParaRPr lang="sv-SE">
              <a:cs typeface="Calibri"/>
            </a:endParaRPr>
          </a:p>
          <a:p>
            <a:endParaRPr lang="sv-SE">
              <a:cs typeface="Calibri"/>
            </a:endParaRPr>
          </a:p>
        </p:txBody>
      </p:sp>
    </p:spTree>
    <p:extLst>
      <p:ext uri="{BB962C8B-B14F-4D97-AF65-F5344CB8AC3E}">
        <p14:creationId xmlns:p14="http://schemas.microsoft.com/office/powerpoint/2010/main" val="158553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5" name="Group 24">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21"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27" name="Oval 26">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22"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30" name="Rectangle 29">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7F3B295F-9DE7-468E-9F1F-9F5D2D547DF1}"/>
              </a:ext>
            </a:extLst>
          </p:cNvPr>
          <p:cNvSpPr>
            <a:spLocks noGrp="1"/>
          </p:cNvSpPr>
          <p:nvPr>
            <p:ph type="title"/>
          </p:nvPr>
        </p:nvSpPr>
        <p:spPr>
          <a:xfrm>
            <a:off x="838200" y="1760505"/>
            <a:ext cx="10515600" cy="935025"/>
          </a:xfrm>
        </p:spPr>
        <p:txBody>
          <a:bodyPr>
            <a:normAutofit/>
          </a:bodyPr>
          <a:lstStyle/>
          <a:p>
            <a:pPr algn="ctr"/>
            <a:r>
              <a:rPr lang="sv-SE" sz="3000" b="1">
                <a:solidFill>
                  <a:schemeClr val="tx2"/>
                </a:solidFill>
                <a:ea typeface="+mj-lt"/>
                <a:cs typeface="+mj-lt"/>
              </a:rPr>
              <a:t>Här är de vanligaste svarsalternativen som finns på ditt antagningsbesked</a:t>
            </a:r>
            <a:endParaRPr lang="sv-SE" sz="3000" b="1">
              <a:solidFill>
                <a:schemeClr val="tx2"/>
              </a:solidFill>
              <a:cs typeface="Calibri Light"/>
            </a:endParaRPr>
          </a:p>
        </p:txBody>
      </p:sp>
      <p:sp>
        <p:nvSpPr>
          <p:cNvPr id="3" name="Platshållare för innehåll 2">
            <a:extLst>
              <a:ext uri="{FF2B5EF4-FFF2-40B4-BE49-F238E27FC236}">
                <a16:creationId xmlns:a16="http://schemas.microsoft.com/office/drawing/2014/main" id="{99EBDF07-C31C-4D1E-8019-D06737F9C59C}"/>
              </a:ext>
            </a:extLst>
          </p:cNvPr>
          <p:cNvSpPr>
            <a:spLocks noGrp="1"/>
          </p:cNvSpPr>
          <p:nvPr>
            <p:ph idx="1"/>
          </p:nvPr>
        </p:nvSpPr>
        <p:spPr>
          <a:xfrm>
            <a:off x="2384952" y="3012928"/>
            <a:ext cx="7422096" cy="2109445"/>
          </a:xfrm>
        </p:spPr>
        <p:txBody>
          <a:bodyPr vert="horz" lIns="91440" tIns="45720" rIns="91440" bIns="45720" rtlCol="0">
            <a:normAutofit/>
          </a:bodyPr>
          <a:lstStyle/>
          <a:p>
            <a:endParaRPr lang="sv-SE" sz="1800">
              <a:solidFill>
                <a:schemeClr val="tx2"/>
              </a:solidFill>
              <a:ea typeface="+mn-lt"/>
              <a:cs typeface="+mn-lt"/>
            </a:endParaRPr>
          </a:p>
          <a:p>
            <a:r>
              <a:rPr lang="sv-SE" sz="1800">
                <a:solidFill>
                  <a:schemeClr val="tx2"/>
                </a:solidFill>
                <a:cs typeface="Calibri"/>
              </a:rPr>
              <a:t>Jag tackar JA till erbjuden plats och vill stå kvar som reserv</a:t>
            </a:r>
            <a:endParaRPr lang="sv-SE" sz="1800">
              <a:solidFill>
                <a:schemeClr val="tx2"/>
              </a:solidFill>
              <a:ea typeface="+mn-lt"/>
              <a:cs typeface="+mn-lt"/>
            </a:endParaRPr>
          </a:p>
          <a:p>
            <a:r>
              <a:rPr lang="sv-SE" sz="1800">
                <a:solidFill>
                  <a:schemeClr val="tx2"/>
                </a:solidFill>
                <a:cs typeface="Calibri"/>
              </a:rPr>
              <a:t>Jag tackar JA till erbjuden plats och vill INTE stå kvar som reserv</a:t>
            </a:r>
            <a:endParaRPr lang="sv-SE" sz="1800">
              <a:solidFill>
                <a:schemeClr val="tx2"/>
              </a:solidFill>
              <a:ea typeface="+mn-lt"/>
              <a:cs typeface="+mn-lt"/>
            </a:endParaRPr>
          </a:p>
          <a:p>
            <a:r>
              <a:rPr lang="sv-SE" sz="1800">
                <a:solidFill>
                  <a:schemeClr val="tx2"/>
                </a:solidFill>
                <a:cs typeface="Calibri"/>
              </a:rPr>
              <a:t>Jag tackar NEJ till erbjuden plats och vill stå kvar som reserv</a:t>
            </a:r>
            <a:endParaRPr lang="sv-SE" sz="1800">
              <a:solidFill>
                <a:schemeClr val="tx2"/>
              </a:solidFill>
              <a:ea typeface="+mn-lt"/>
              <a:cs typeface="+mn-lt"/>
            </a:endParaRPr>
          </a:p>
          <a:p>
            <a:r>
              <a:rPr lang="sv-SE" sz="1800">
                <a:solidFill>
                  <a:schemeClr val="tx2"/>
                </a:solidFill>
                <a:cs typeface="Calibri"/>
              </a:rPr>
              <a:t>Jag tackar NEJ till erbjuden plats och vill INTE stå kvar som reserv</a:t>
            </a:r>
            <a:endParaRPr lang="sv-SE" sz="1800">
              <a:solidFill>
                <a:schemeClr val="tx2"/>
              </a:solidFill>
            </a:endParaRPr>
          </a:p>
        </p:txBody>
      </p:sp>
    </p:spTree>
    <p:extLst>
      <p:ext uri="{BB962C8B-B14F-4D97-AF65-F5344CB8AC3E}">
        <p14:creationId xmlns:p14="http://schemas.microsoft.com/office/powerpoint/2010/main" val="127111707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F5EB3439-6267-4128-AE9A-5281090DABFC}"/>
              </a:ext>
            </a:extLst>
          </p:cNvPr>
          <p:cNvSpPr>
            <a:spLocks noGrp="1"/>
          </p:cNvSpPr>
          <p:nvPr>
            <p:ph type="title"/>
          </p:nvPr>
        </p:nvSpPr>
        <p:spPr>
          <a:xfrm>
            <a:off x="863029" y="1012004"/>
            <a:ext cx="3416158" cy="4795408"/>
          </a:xfrm>
        </p:spPr>
        <p:txBody>
          <a:bodyPr>
            <a:normAutofit/>
          </a:bodyPr>
          <a:lstStyle/>
          <a:p>
            <a:r>
              <a:rPr lang="sv-SE" b="1">
                <a:solidFill>
                  <a:srgbClr val="FFFFFF"/>
                </a:solidFill>
                <a:cs typeface="Calibri Light"/>
              </a:rPr>
              <a:t>Sent Omval</a:t>
            </a:r>
            <a:endParaRPr lang="sv-SE" b="1">
              <a:solidFill>
                <a:srgbClr val="FFFFFF"/>
              </a:solidFill>
            </a:endParaRPr>
          </a:p>
        </p:txBody>
      </p:sp>
      <p:graphicFrame>
        <p:nvGraphicFramePr>
          <p:cNvPr id="5" name="Platshållare för innehåll 2">
            <a:extLst>
              <a:ext uri="{FF2B5EF4-FFF2-40B4-BE49-F238E27FC236}">
                <a16:creationId xmlns:a16="http://schemas.microsoft.com/office/drawing/2014/main" id="{96351643-4D01-4EFF-8F2A-52146C347795}"/>
              </a:ext>
            </a:extLst>
          </p:cNvPr>
          <p:cNvGraphicFramePr>
            <a:graphicFrameLocks noGrp="1"/>
          </p:cNvGraphicFramePr>
          <p:nvPr>
            <p:ph idx="1"/>
            <p:extLst>
              <p:ext uri="{D42A27DB-BD31-4B8C-83A1-F6EECF244321}">
                <p14:modId xmlns:p14="http://schemas.microsoft.com/office/powerpoint/2010/main" val="140123865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9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4380588" y="965199"/>
            <a:ext cx="6766078" cy="4927601"/>
          </a:xfrm>
        </p:spPr>
        <p:txBody>
          <a:bodyPr anchor="ctr">
            <a:normAutofit/>
          </a:bodyPr>
          <a:lstStyle/>
          <a:p>
            <a:pPr algn="l">
              <a:spcBef>
                <a:spcPts val="600"/>
              </a:spcBef>
              <a:spcAft>
                <a:spcPts val="1200"/>
              </a:spcAft>
            </a:pPr>
            <a:r>
              <a:rPr lang="sv-SE" sz="5400" b="1">
                <a:solidFill>
                  <a:schemeClr val="tx1">
                    <a:lumMod val="85000"/>
                    <a:lumOff val="15000"/>
                  </a:schemeClr>
                </a:solidFill>
                <a:cs typeface="Calibri Light"/>
              </a:rPr>
              <a:t>Behörig/Obehörig</a:t>
            </a:r>
            <a:br>
              <a:rPr lang="sv-SE" sz="2600" b="1">
                <a:cs typeface="Calibri Light"/>
              </a:rPr>
            </a:br>
            <a:endParaRPr lang="en-US" sz="2600" b="1">
              <a:solidFill>
                <a:schemeClr val="tx1">
                  <a:lumMod val="85000"/>
                  <a:lumOff val="15000"/>
                </a:schemeClr>
              </a:solidFill>
              <a:cs typeface="Calibri Light"/>
            </a:endParaRPr>
          </a:p>
          <a:p>
            <a:pPr algn="l">
              <a:spcBef>
                <a:spcPts val="600"/>
              </a:spcBef>
              <a:spcAft>
                <a:spcPts val="1200"/>
              </a:spcAft>
            </a:pPr>
            <a:r>
              <a:rPr lang="sv-SE" sz="2400" b="1" i="1">
                <a:solidFill>
                  <a:schemeClr val="tx1">
                    <a:lumMod val="85000"/>
                    <a:lumOff val="15000"/>
                  </a:schemeClr>
                </a:solidFill>
                <a:cs typeface="Calibri Light"/>
              </a:rPr>
              <a:t>Om du inte</a:t>
            </a:r>
            <a:r>
              <a:rPr lang="sv-SE" sz="2400" i="1">
                <a:solidFill>
                  <a:schemeClr val="tx1">
                    <a:lumMod val="85000"/>
                    <a:lumOff val="15000"/>
                  </a:schemeClr>
                </a:solidFill>
                <a:cs typeface="Calibri Light"/>
              </a:rPr>
              <a:t> blir antagen i den preliminära antagningen </a:t>
            </a:r>
            <a:r>
              <a:rPr lang="sv-SE" sz="2400" b="1" i="1">
                <a:solidFill>
                  <a:schemeClr val="tx1">
                    <a:lumMod val="85000"/>
                    <a:lumOff val="15000"/>
                  </a:schemeClr>
                </a:solidFill>
                <a:cs typeface="Calibri Light"/>
              </a:rPr>
              <a:t>beror det på</a:t>
            </a:r>
            <a:r>
              <a:rPr lang="sv-SE" sz="2400" i="1">
                <a:solidFill>
                  <a:schemeClr val="tx1">
                    <a:lumMod val="85000"/>
                    <a:lumOff val="15000"/>
                  </a:schemeClr>
                </a:solidFill>
                <a:cs typeface="Calibri Light"/>
              </a:rPr>
              <a:t> att du </a:t>
            </a:r>
            <a:r>
              <a:rPr lang="sv-SE" sz="2400" b="1" i="1">
                <a:solidFill>
                  <a:schemeClr val="tx1">
                    <a:lumMod val="85000"/>
                    <a:lumOff val="15000"/>
                  </a:schemeClr>
                </a:solidFill>
                <a:cs typeface="Calibri Light"/>
              </a:rPr>
              <a:t>inte är behörig</a:t>
            </a:r>
            <a:r>
              <a:rPr lang="sv-SE" sz="2400" i="1">
                <a:solidFill>
                  <a:schemeClr val="tx1">
                    <a:lumMod val="85000"/>
                    <a:lumOff val="15000"/>
                  </a:schemeClr>
                </a:solidFill>
                <a:cs typeface="Calibri Light"/>
              </a:rPr>
              <a:t> till sökt program, eller </a:t>
            </a:r>
            <a:br>
              <a:rPr lang="sv-SE" sz="2400" i="1">
                <a:cs typeface="Calibri Light"/>
              </a:rPr>
            </a:br>
            <a:r>
              <a:rPr lang="sv-SE" sz="2400" i="1">
                <a:solidFill>
                  <a:schemeClr val="tx1">
                    <a:lumMod val="85000"/>
                    <a:lumOff val="15000"/>
                  </a:schemeClr>
                </a:solidFill>
                <a:cs typeface="Calibri Light"/>
              </a:rPr>
              <a:t>på att ditt </a:t>
            </a:r>
            <a:r>
              <a:rPr lang="sv-SE" sz="2400" b="1" i="1">
                <a:solidFill>
                  <a:schemeClr val="tx1">
                    <a:lumMod val="85000"/>
                    <a:lumOff val="15000"/>
                  </a:schemeClr>
                </a:solidFill>
                <a:cs typeface="Calibri Light"/>
              </a:rPr>
              <a:t>meritvärde</a:t>
            </a:r>
            <a:r>
              <a:rPr lang="sv-SE" sz="2400" i="1">
                <a:solidFill>
                  <a:schemeClr val="tx1">
                    <a:lumMod val="85000"/>
                    <a:lumOff val="15000"/>
                  </a:schemeClr>
                </a:solidFill>
                <a:cs typeface="Calibri Light"/>
              </a:rPr>
              <a:t> inte räckte till. </a:t>
            </a:r>
            <a:br>
              <a:rPr lang="sv-SE" sz="2400" i="1">
                <a:cs typeface="Calibri Light"/>
              </a:rPr>
            </a:br>
            <a:br>
              <a:rPr lang="sv-SE" sz="2600">
                <a:cs typeface="Calibri Light"/>
              </a:rPr>
            </a:br>
            <a:r>
              <a:rPr lang="sv-SE" sz="2400">
                <a:solidFill>
                  <a:schemeClr val="tx1">
                    <a:lumMod val="85000"/>
                    <a:lumOff val="15000"/>
                  </a:schemeClr>
                </a:solidFill>
                <a:cs typeface="Calibri Light"/>
              </a:rPr>
              <a:t>Får du fler betyg eller högre meritvärde vid slutbetyget till sommaren, har du fortfarande chans att bli slutligt antagen i juli.</a:t>
            </a:r>
            <a:br>
              <a:rPr lang="sv-SE" sz="2400">
                <a:solidFill>
                  <a:schemeClr val="tx1">
                    <a:lumMod val="85000"/>
                    <a:lumOff val="15000"/>
                  </a:schemeClr>
                </a:solidFill>
                <a:cs typeface="Calibri Light"/>
              </a:rPr>
            </a:br>
            <a:r>
              <a:rPr lang="sv-SE" sz="2400">
                <a:solidFill>
                  <a:schemeClr val="tx1">
                    <a:lumMod val="85000"/>
                    <a:lumOff val="15000"/>
                  </a:schemeClr>
                </a:solidFill>
                <a:cs typeface="Calibri Light"/>
              </a:rPr>
              <a:t>Sommarskola?</a:t>
            </a:r>
            <a:br>
              <a:rPr lang="sv-SE" sz="2400">
                <a:solidFill>
                  <a:schemeClr val="tx1">
                    <a:lumMod val="85000"/>
                    <a:lumOff val="15000"/>
                  </a:schemeClr>
                </a:solidFill>
                <a:cs typeface="Calibri Light"/>
              </a:rPr>
            </a:br>
            <a:r>
              <a:rPr lang="sv-SE" sz="2400" b="1">
                <a:solidFill>
                  <a:schemeClr val="tx1">
                    <a:lumMod val="85000"/>
                    <a:lumOff val="15000"/>
                  </a:schemeClr>
                </a:solidFill>
                <a:cs typeface="Calibri Light"/>
              </a:rPr>
              <a:t>IMV/IM?</a:t>
            </a:r>
            <a:endParaRPr lang="en-US" sz="2400" b="1">
              <a:solidFill>
                <a:schemeClr val="tx1">
                  <a:lumMod val="85000"/>
                  <a:lumOff val="15000"/>
                </a:schemeClr>
              </a:solidFill>
              <a:cs typeface="Calibri Light"/>
            </a:endParaRPr>
          </a:p>
          <a:p>
            <a:pPr algn="l"/>
            <a:endParaRPr lang="sv-SE" sz="2600">
              <a:solidFill>
                <a:schemeClr val="tx1">
                  <a:lumMod val="85000"/>
                  <a:lumOff val="15000"/>
                </a:schemeClr>
              </a:solidFill>
              <a:cs typeface="Calibri Light"/>
            </a:endParaRPr>
          </a:p>
        </p:txBody>
      </p:sp>
      <p:sp>
        <p:nvSpPr>
          <p:cNvPr id="3" name="Underrubrik 2"/>
          <p:cNvSpPr>
            <a:spLocks noGrp="1"/>
          </p:cNvSpPr>
          <p:nvPr>
            <p:ph type="subTitle" idx="1"/>
          </p:nvPr>
        </p:nvSpPr>
        <p:spPr>
          <a:xfrm>
            <a:off x="1023257" y="965198"/>
            <a:ext cx="2707937" cy="4927602"/>
          </a:xfrm>
        </p:spPr>
        <p:txBody>
          <a:bodyPr vert="horz" lIns="91440" tIns="45720" rIns="91440" bIns="45720" rtlCol="0" anchor="ctr">
            <a:normAutofit/>
          </a:bodyPr>
          <a:lstStyle/>
          <a:p>
            <a:r>
              <a:rPr lang="sv-SE" sz="2000">
                <a:solidFill>
                  <a:schemeClr val="accent1"/>
                </a:solidFill>
                <a:cs typeface="Calibri"/>
              </a:rPr>
              <a:t>Behörig till nationellt program </a:t>
            </a:r>
            <a:r>
              <a:rPr lang="sv-SE" sz="2000" b="1">
                <a:solidFill>
                  <a:schemeClr val="accent1"/>
                </a:solidFill>
                <a:cs typeface="Calibri"/>
              </a:rPr>
              <a:t>kräver godkänt i </a:t>
            </a:r>
            <a:r>
              <a:rPr lang="sv-SE" sz="2000" b="1" err="1">
                <a:solidFill>
                  <a:schemeClr val="accent1"/>
                </a:solidFill>
                <a:cs typeface="Calibri"/>
              </a:rPr>
              <a:t>Sv</a:t>
            </a:r>
            <a:r>
              <a:rPr lang="sv-SE" sz="2000" b="1">
                <a:solidFill>
                  <a:schemeClr val="accent1"/>
                </a:solidFill>
                <a:cs typeface="Calibri"/>
              </a:rPr>
              <a:t>/</a:t>
            </a:r>
            <a:r>
              <a:rPr lang="sv-SE" sz="2000" b="1" err="1">
                <a:solidFill>
                  <a:schemeClr val="accent1"/>
                </a:solidFill>
                <a:cs typeface="Calibri"/>
              </a:rPr>
              <a:t>SvA</a:t>
            </a:r>
            <a:r>
              <a:rPr lang="sv-SE" sz="2000" b="1">
                <a:solidFill>
                  <a:schemeClr val="accent1"/>
                </a:solidFill>
                <a:cs typeface="Calibri"/>
              </a:rPr>
              <a:t>, Ma och Engelska</a:t>
            </a:r>
            <a:endParaRPr lang="sv-SE"/>
          </a:p>
          <a:p>
            <a:endParaRPr lang="sv-SE" sz="2000" b="1">
              <a:solidFill>
                <a:schemeClr val="accent1"/>
              </a:solidFill>
              <a:cs typeface="Calibri"/>
            </a:endParaRPr>
          </a:p>
          <a:p>
            <a:endParaRPr lang="sv-SE" sz="2000" b="1">
              <a:solidFill>
                <a:schemeClr val="accent1"/>
              </a:solidFill>
              <a:cs typeface="Calibri"/>
            </a:endParaRPr>
          </a:p>
          <a:p>
            <a:endParaRPr lang="sv-SE" sz="2000" b="1">
              <a:solidFill>
                <a:schemeClr val="accent1"/>
              </a:solidFill>
              <a:cs typeface="Calibri"/>
            </a:endParaRPr>
          </a:p>
          <a:p>
            <a:r>
              <a:rPr lang="sv-SE" sz="1600">
                <a:solidFill>
                  <a:schemeClr val="accent1"/>
                </a:solidFill>
                <a:cs typeface="Calibri"/>
              </a:rPr>
              <a:t>Och en hel del andra betyg  i andra ämnen i olika kombinationer som utgör ett sammanlagt meritvärde</a:t>
            </a: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37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ubrik 1">
            <a:extLst>
              <a:ext uri="{FF2B5EF4-FFF2-40B4-BE49-F238E27FC236}">
                <a16:creationId xmlns:a16="http://schemas.microsoft.com/office/drawing/2014/main" id="{24A633D8-3D3A-451E-BD91-C05EC7BA4808}"/>
              </a:ext>
            </a:extLst>
          </p:cNvPr>
          <p:cNvSpPr>
            <a:spLocks noGrp="1"/>
          </p:cNvSpPr>
          <p:nvPr>
            <p:ph type="title"/>
          </p:nvPr>
        </p:nvSpPr>
        <p:spPr>
          <a:xfrm>
            <a:off x="774700" y="762000"/>
            <a:ext cx="2374591" cy="2494466"/>
          </a:xfrm>
        </p:spPr>
        <p:txBody>
          <a:bodyPr>
            <a:normAutofit/>
          </a:bodyPr>
          <a:lstStyle/>
          <a:p>
            <a:r>
              <a:rPr lang="sv-SE" sz="3700">
                <a:solidFill>
                  <a:srgbClr val="FFFFFF"/>
                </a:solidFill>
                <a:cs typeface="Calibri Light"/>
              </a:rPr>
              <a:t>Ändringsval</a:t>
            </a:r>
          </a:p>
        </p:txBody>
      </p:sp>
      <p:sp>
        <p:nvSpPr>
          <p:cNvPr id="19" name="Rectangle 1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Graphic 13">
            <a:extLst>
              <a:ext uri="{FF2B5EF4-FFF2-40B4-BE49-F238E27FC236}">
                <a16:creationId xmlns:a16="http://schemas.microsoft.com/office/drawing/2014/main" id="{4BAADF76-1EA9-4D3B-ADFC-E61013F756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43078" y="2576514"/>
            <a:ext cx="1705848" cy="1705848"/>
          </a:xfrm>
          <a:prstGeom prst="rect">
            <a:avLst/>
          </a:prstGeom>
        </p:spPr>
      </p:pic>
      <p:sp>
        <p:nvSpPr>
          <p:cNvPr id="21" name="Rectangle 2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3" name="Platshållare för innehåll 2">
            <a:extLst>
              <a:ext uri="{FF2B5EF4-FFF2-40B4-BE49-F238E27FC236}">
                <a16:creationId xmlns:a16="http://schemas.microsoft.com/office/drawing/2014/main" id="{9A4C982B-EA43-489D-AF11-D9059DDBA016}"/>
              </a:ext>
            </a:extLst>
          </p:cNvPr>
          <p:cNvSpPr>
            <a:spLocks noGrp="1"/>
          </p:cNvSpPr>
          <p:nvPr>
            <p:ph idx="1"/>
          </p:nvPr>
        </p:nvSpPr>
        <p:spPr>
          <a:xfrm>
            <a:off x="7658103" y="795548"/>
            <a:ext cx="3759198" cy="5275603"/>
          </a:xfrm>
        </p:spPr>
        <p:txBody>
          <a:bodyPr vert="horz" lIns="91440" tIns="45720" rIns="91440" bIns="45720" rtlCol="0" anchor="ctr">
            <a:normAutofit/>
          </a:bodyPr>
          <a:lstStyle/>
          <a:p>
            <a:r>
              <a:rPr lang="sv-SE" sz="2000" b="1">
                <a:cs typeface="Calibri"/>
              </a:rPr>
              <a:t>Ändringsval är:</a:t>
            </a:r>
            <a:endParaRPr lang="sv-SE" sz="2000">
              <a:cs typeface="Calibri"/>
            </a:endParaRPr>
          </a:p>
          <a:p>
            <a:r>
              <a:rPr lang="sv-SE" sz="1200">
                <a:cs typeface="Calibri"/>
              </a:rPr>
              <a:t>Alla ändrade val, alltså om det är ändrad i ordning, tex flyttar upp och/eller stryker högre val.</a:t>
            </a:r>
          </a:p>
          <a:p>
            <a:r>
              <a:rPr lang="sv-SE" sz="1200">
                <a:cs typeface="Calibri"/>
              </a:rPr>
              <a:t>Om man lägger till ett eller flera val</a:t>
            </a:r>
          </a:p>
          <a:p>
            <a:r>
              <a:rPr lang="sv-SE" sz="1200" dirty="0">
                <a:cs typeface="Calibri"/>
              </a:rPr>
              <a:t>Har du redan kommit in på ett val (alltså blivit antagen den 1/7) är </a:t>
            </a:r>
            <a:r>
              <a:rPr lang="sv-SE" sz="1200" b="1" dirty="0" err="1">
                <a:cs typeface="Calibri"/>
              </a:rPr>
              <a:t>Antagningskansliets</a:t>
            </a:r>
            <a:r>
              <a:rPr lang="sv-SE" sz="1200" b="1" dirty="0">
                <a:cs typeface="Calibri"/>
              </a:rPr>
              <a:t> rekommendation</a:t>
            </a:r>
            <a:r>
              <a:rPr lang="sv-SE" sz="1200" dirty="0">
                <a:cs typeface="Calibri"/>
              </a:rPr>
              <a:t> att du lägger det valet sist i din nya ansökan. </a:t>
            </a:r>
          </a:p>
          <a:p>
            <a:r>
              <a:rPr lang="sv-SE" sz="1200">
                <a:cs typeface="Calibri"/>
              </a:rPr>
              <a:t>Då har du en säker plats tills dess att du får </a:t>
            </a:r>
            <a:r>
              <a:rPr lang="sv-SE" sz="1200" dirty="0">
                <a:cs typeface="Calibri"/>
              </a:rPr>
              <a:t>meddelande om att du fått en ny plats.</a:t>
            </a:r>
            <a:endParaRPr lang="sv-SE"/>
          </a:p>
          <a:p>
            <a:endParaRPr lang="sv-SE" sz="1200">
              <a:cs typeface="Calibri"/>
            </a:endParaRPr>
          </a:p>
        </p:txBody>
      </p:sp>
    </p:spTree>
    <p:extLst>
      <p:ext uri="{BB962C8B-B14F-4D97-AF65-F5344CB8AC3E}">
        <p14:creationId xmlns:p14="http://schemas.microsoft.com/office/powerpoint/2010/main" val="184879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1AB42C1F-BDD1-4D7A-B945-723510CCD982}"/>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vert="horz" lIns="91440" tIns="45720" rIns="91440" bIns="45720" rtlCol="0">
            <a:normAutofit/>
          </a:bodyPr>
          <a:lstStyle/>
          <a:p>
            <a:pPr algn="ctr"/>
            <a:r>
              <a:rPr lang="en-US" sz="1800">
                <a:solidFill>
                  <a:srgbClr val="FFFFFF"/>
                </a:solidFill>
                <a:cs typeface="Calibri Light"/>
              </a:rPr>
              <a:t>Tid hos SYV bokas via Timecenter/Zoom</a:t>
            </a:r>
          </a:p>
        </p:txBody>
      </p:sp>
      <p:pic>
        <p:nvPicPr>
          <p:cNvPr id="3" name="Bildobjekt 3" descr="En bild som visar kniv&#10;&#10;Beskrivning genererad med mycket hög exakthet">
            <a:extLst>
              <a:ext uri="{FF2B5EF4-FFF2-40B4-BE49-F238E27FC236}">
                <a16:creationId xmlns:a16="http://schemas.microsoft.com/office/drawing/2014/main" id="{3FD6C257-1A9A-4563-8115-F2249DB7F1D5}"/>
              </a:ext>
            </a:extLst>
          </p:cNvPr>
          <p:cNvPicPr>
            <a:picLocks noChangeAspect="1"/>
          </p:cNvPicPr>
          <p:nvPr/>
        </p:nvPicPr>
        <p:blipFill>
          <a:blip r:embed="rId2"/>
          <a:stretch>
            <a:fillRect/>
          </a:stretch>
        </p:blipFill>
        <p:spPr>
          <a:xfrm>
            <a:off x="4314715" y="1451198"/>
            <a:ext cx="2907792" cy="2907792"/>
          </a:xfrm>
          <a:prstGeom prst="rect">
            <a:avLst/>
          </a:prstGeom>
        </p:spPr>
      </p:pic>
      <p:pic>
        <p:nvPicPr>
          <p:cNvPr id="7" name="Bildobjekt 7">
            <a:extLst>
              <a:ext uri="{FF2B5EF4-FFF2-40B4-BE49-F238E27FC236}">
                <a16:creationId xmlns:a16="http://schemas.microsoft.com/office/drawing/2014/main" id="{5879FD51-8285-4B1F-B396-D7F0B106939D}"/>
              </a:ext>
            </a:extLst>
          </p:cNvPr>
          <p:cNvPicPr>
            <a:picLocks noChangeAspect="1"/>
          </p:cNvPicPr>
          <p:nvPr/>
        </p:nvPicPr>
        <p:blipFill rotWithShape="1">
          <a:blip r:embed="rId3"/>
          <a:srcRect l="8932" t="9091" r="26720" b="1"/>
          <a:stretch/>
        </p:blipFill>
        <p:spPr>
          <a:xfrm>
            <a:off x="7770367" y="1537827"/>
            <a:ext cx="3456432" cy="2734533"/>
          </a:xfrm>
          <a:prstGeom prst="rect">
            <a:avLst/>
          </a:prstGeom>
        </p:spPr>
      </p:pic>
      <p:sp>
        <p:nvSpPr>
          <p:cNvPr id="5" name="Platshållare för innehåll 4">
            <a:extLst>
              <a:ext uri="{FF2B5EF4-FFF2-40B4-BE49-F238E27FC236}">
                <a16:creationId xmlns:a16="http://schemas.microsoft.com/office/drawing/2014/main" id="{6C7E2B2D-A3DD-480E-B2E5-957D45B42CDC}"/>
              </a:ext>
            </a:extLst>
          </p:cNvPr>
          <p:cNvSpPr>
            <a:spLocks noGrp="1"/>
          </p:cNvSpPr>
          <p:nvPr>
            <p:ph idx="1"/>
          </p:nvPr>
        </p:nvSpPr>
        <p:spPr>
          <a:xfrm>
            <a:off x="4038600" y="4884873"/>
            <a:ext cx="7188199" cy="1292090"/>
          </a:xfrm>
        </p:spPr>
        <p:txBody>
          <a:bodyPr vert="horz" lIns="91440" tIns="45720" rIns="91440" bIns="45720" rtlCol="0">
            <a:normAutofit/>
          </a:bodyPr>
          <a:lstStyle/>
          <a:p>
            <a:pPr marL="0" indent="0">
              <a:buNone/>
            </a:pPr>
            <a:endParaRPr lang="sv-SE" sz="1400">
              <a:cs typeface="Calibri" panose="020F0502020204030204"/>
            </a:endParaRPr>
          </a:p>
          <a:p>
            <a:r>
              <a:rPr lang="sv-SE" sz="1400">
                <a:ea typeface="+mn-lt"/>
                <a:cs typeface="+mn-lt"/>
              </a:rPr>
              <a:t>Du bokar ditt möte, som vanligt, via vår </a:t>
            </a:r>
            <a:r>
              <a:rPr lang="sv-SE" sz="1400">
                <a:ea typeface="+mn-lt"/>
                <a:cs typeface="+mn-lt"/>
                <a:hlinkClick r:id="rId4"/>
              </a:rPr>
              <a:t>bokningstjänst TimeCenter.</a:t>
            </a:r>
            <a:endParaRPr lang="sv-SE" sz="1400"/>
          </a:p>
          <a:p>
            <a:r>
              <a:rPr lang="sv-SE" sz="1400">
                <a:cs typeface="Calibri"/>
              </a:rPr>
              <a:t>Personliga möten vid behov.</a:t>
            </a:r>
          </a:p>
          <a:p>
            <a:r>
              <a:rPr lang="sv-SE" sz="1400">
                <a:cs typeface="Calibri"/>
              </a:rPr>
              <a:t>E-post funkar alltid!</a:t>
            </a:r>
          </a:p>
          <a:p>
            <a:endParaRPr lang="sv-SE" sz="1400">
              <a:cs typeface="Calibri"/>
            </a:endParaRPr>
          </a:p>
        </p:txBody>
      </p:sp>
    </p:spTree>
    <p:extLst>
      <p:ext uri="{BB962C8B-B14F-4D97-AF65-F5344CB8AC3E}">
        <p14:creationId xmlns:p14="http://schemas.microsoft.com/office/powerpoint/2010/main" val="347804697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Bredbild</PresentationFormat>
  <Slides>10</Slides>
  <Notes>0</Notes>
  <HiddenSlides>0</HiddenSlide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PowerPoint-presentation</vt:lpstr>
      <vt:lpstr>Preliminärt antagningsbesked </vt:lpstr>
      <vt:lpstr>Vad händer nu?</vt:lpstr>
      <vt:lpstr>Besked med svarskrav  1juli-31 juli</vt:lpstr>
      <vt:lpstr>Här är de vanligaste svarsalternativen som finns på ditt antagningsbesked</vt:lpstr>
      <vt:lpstr>Sent Omval</vt:lpstr>
      <vt:lpstr>Behörig/Obehörig  Om du inte blir antagen i den preliminära antagningen beror det på att du inte är behörig till sökt program, eller  på att ditt meritvärde inte räckte till.   Får du fler betyg eller högre meritvärde vid slutbetyget till sommaren, har du fortfarande chans att bli slutligt antagen i juli. Sommarskola? IMV/IM? </vt:lpstr>
      <vt:lpstr>Ändringsval</vt:lpstr>
      <vt:lpstr>Tid hos SYV bokas via Timecenter/Zoom</vt:lpstr>
      <vt:lpstr>Lycka till!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revision>28</cp:revision>
  <dcterms:created xsi:type="dcterms:W3CDTF">2012-08-10T12:10:31Z</dcterms:created>
  <dcterms:modified xsi:type="dcterms:W3CDTF">2020-06-02T05:41:03Z</dcterms:modified>
</cp:coreProperties>
</file>